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8" r:id="rId5"/>
    <p:sldId id="259" r:id="rId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E34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25" autoAdjust="0"/>
    <p:restoredTop sz="94660"/>
  </p:normalViewPr>
  <p:slideViewPr>
    <p:cSldViewPr snapToGrid="0">
      <p:cViewPr varScale="1">
        <p:scale>
          <a:sx n="77" d="100"/>
          <a:sy n="77" d="100"/>
        </p:scale>
        <p:origin x="300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0D48E16-289C-4065-A987-A3740DA3CF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B8038B82-4A69-415B-94C0-6C948D6E0B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8D7D085-B32D-4AA9-88AD-38C1D325E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C4267-E043-44DD-9227-97B57B7B4DD1}" type="datetimeFigureOut">
              <a:rPr lang="fr-FR" smtClean="0"/>
              <a:t>05/06/2021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D696C1F-719D-443D-8084-54BEF77B16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087390E-4C33-4346-9A91-2157F68D0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13D11-DC1C-46AE-B619-C2413A909AFB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930702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E604BCC-D4D8-4ACB-89DA-0027FC829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962FCB0-171E-4563-9911-8DD754778A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F6440DC-CBD9-4119-87A0-C951F304C6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C4267-E043-44DD-9227-97B57B7B4DD1}" type="datetimeFigureOut">
              <a:rPr lang="fr-FR" smtClean="0"/>
              <a:t>05/06/2021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98BCDD3-0730-419E-A172-526BD168D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483DF50-4607-4F22-97B6-1A88EAA5C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13D11-DC1C-46AE-B619-C2413A909AFB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682996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96986405-41A9-4B7E-AB9B-0B26623D05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29A3477E-16F9-41D7-BB39-0F7D20AF57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B4F4DA5-7CEB-486F-8B16-CB27D8E7E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C4267-E043-44DD-9227-97B57B7B4DD1}" type="datetimeFigureOut">
              <a:rPr lang="fr-FR" smtClean="0"/>
              <a:t>05/06/2021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C590A41-5ED8-48B4-8727-66E526329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C4EB52D-51E6-4F45-93D7-EECB9316B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13D11-DC1C-46AE-B619-C2413A909AFB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866447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BE56E2E-0476-439B-AC07-BDE448B7E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1373F1E-6D15-4C59-BEEF-97DCDC9290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CC12209-F50F-4DB0-95CE-A441DA498D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C4267-E043-44DD-9227-97B57B7B4DD1}" type="datetimeFigureOut">
              <a:rPr lang="fr-FR" smtClean="0"/>
              <a:t>05/06/2021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7AACA4D-5D73-4985-9B5A-F1DCB0C83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C8FBC52-22AB-4F89-BC09-BE91DE88A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13D11-DC1C-46AE-B619-C2413A909AFB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147464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917C0A1-C210-439F-8609-1C61721EF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370A835-276A-4B72-BF44-B19618F796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D8BAE7E-48DC-4CC8-B8D8-BC3369D894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C4267-E043-44DD-9227-97B57B7B4DD1}" type="datetimeFigureOut">
              <a:rPr lang="fr-FR" smtClean="0"/>
              <a:t>05/06/2021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4C5B14E-791D-4389-8F81-3876658695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036ED01-0724-45C6-95E2-B9AF4EAC14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13D11-DC1C-46AE-B619-C2413A909AFB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08008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8B0E7AC-2297-46CD-B711-D3222E737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4862CA5-0153-4AC7-AC36-6ADFA6629B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0714F45-5146-4EC8-AEFA-D155C58DE5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2DC8258-5D4A-48B3-8515-493E6F7BB9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C4267-E043-44DD-9227-97B57B7B4DD1}" type="datetimeFigureOut">
              <a:rPr lang="fr-FR" smtClean="0"/>
              <a:t>05/06/2021</a:t>
            </a:fld>
            <a:endParaRPr lang="fr-FR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68FFEA1-86A2-46B4-8413-019E43FDC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D4A58D0-5FAD-4290-950A-D43E68A59C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13D11-DC1C-46AE-B619-C2413A909AFB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305169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FC8E031-996D-4093-A728-72714113C3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5316698-EA4A-41AD-904E-5EAEEC0109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54D5838-2306-47F1-95FB-598B3E7DA4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5FAF27F-FB9D-4F74-AF18-7A8E6CEED7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D6BD589-1553-4BD0-BC81-EE613C32A4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18F8D93A-A89F-4E7B-91EE-2B461A39E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C4267-E043-44DD-9227-97B57B7B4DD1}" type="datetimeFigureOut">
              <a:rPr lang="fr-FR" smtClean="0"/>
              <a:t>05/06/2021</a:t>
            </a:fld>
            <a:endParaRPr lang="fr-FR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E8890C65-5F97-4B4F-801C-F32F3F5BF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479C6B47-4D1F-4CF4-A324-702FF02B1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13D11-DC1C-46AE-B619-C2413A909AFB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868173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98F1957-60D2-4F30-B8CA-A25B88126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AF040876-C874-4CB8-B80C-91A9FB87F8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C4267-E043-44DD-9227-97B57B7B4DD1}" type="datetimeFigureOut">
              <a:rPr lang="fr-FR" smtClean="0"/>
              <a:t>05/06/2021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D65EC9CF-C9F8-4A68-BE25-F52561C319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9B688AB-23CB-4B59-A87E-469901CCD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13D11-DC1C-46AE-B619-C2413A909AFB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57278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0AC9B1AF-6E73-4EF5-A3CF-25E05E291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C4267-E043-44DD-9227-97B57B7B4DD1}" type="datetimeFigureOut">
              <a:rPr lang="fr-FR" smtClean="0"/>
              <a:t>05/06/2021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086F205A-0DF5-44D8-AC4A-C7AD2E599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2790283-B31F-440A-AC71-7A124E58C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13D11-DC1C-46AE-B619-C2413A909AFB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325307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D19EEEF-800F-461E-A4C5-BCC77C52C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8ED344F-69C9-46CC-81DC-B6DACEE5F9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FB9D767-132F-4C84-9FCF-4DD6301E31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5AF9845-AF73-4FF0-8B77-6089AEB77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C4267-E043-44DD-9227-97B57B7B4DD1}" type="datetimeFigureOut">
              <a:rPr lang="fr-FR" smtClean="0"/>
              <a:t>05/06/2021</a:t>
            </a:fld>
            <a:endParaRPr lang="fr-FR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4439D60-8BF3-4632-8608-017240ED2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11EEE1E-8A27-4077-8400-565092D369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13D11-DC1C-46AE-B619-C2413A909AFB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694012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361B957-B36A-4359-8790-947148F1CF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EC528B92-50D7-4565-ABBD-2E475A19C1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75FC0CA-F404-4D42-AECC-DF59EC396C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FDFC921-37B3-42B7-AC99-A423A848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C4267-E043-44DD-9227-97B57B7B4DD1}" type="datetimeFigureOut">
              <a:rPr lang="fr-FR" smtClean="0"/>
              <a:t>05/06/2021</a:t>
            </a:fld>
            <a:endParaRPr lang="fr-FR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5CF8A59-C32B-409B-A961-FF5706F263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A8EF8F3-B795-4B4C-BC66-3127EB7C9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13D11-DC1C-46AE-B619-C2413A909AFB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25139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24DAEE76-3F21-4386-A607-0C9A75ACC3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291364F-B2F8-4767-9947-3874B32A42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A9719A3-6EA3-4B9F-BB58-188EC6BFDD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AC4267-E043-44DD-9227-97B57B7B4DD1}" type="datetimeFigureOut">
              <a:rPr lang="fr-FR" smtClean="0"/>
              <a:t>05/06/2021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016DD7C-BA72-4B6C-A0AB-56B1FA193A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5551D71-7EBB-4DD2-BB3C-3627F1BD4D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13D11-DC1C-46AE-B619-C2413A909AFB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19302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5.png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4.wdp"/><Relationship Id="rId5" Type="http://schemas.openxmlformats.org/officeDocument/2006/relationships/image" Target="../media/image7.png"/><Relationship Id="rId4" Type="http://schemas.microsoft.com/office/2007/relationships/hdphoto" Target="../media/hdphoto3.wdp"/><Relationship Id="rId9" Type="http://schemas.microsoft.com/office/2007/relationships/hdphoto" Target="../media/hdphoto5.wdp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 18">
            <a:extLst>
              <a:ext uri="{FF2B5EF4-FFF2-40B4-BE49-F238E27FC236}">
                <a16:creationId xmlns:a16="http://schemas.microsoft.com/office/drawing/2014/main" id="{24522B9C-D17F-42E7-80F4-6F5193C0D7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138" y="1628908"/>
            <a:ext cx="576198" cy="576198"/>
          </a:xfrm>
          <a:prstGeom prst="rect">
            <a:avLst/>
          </a:prstGeom>
        </p:spPr>
      </p:pic>
      <p:pic>
        <p:nvPicPr>
          <p:cNvPr id="25" name="Image 24">
            <a:extLst>
              <a:ext uri="{FF2B5EF4-FFF2-40B4-BE49-F238E27FC236}">
                <a16:creationId xmlns:a16="http://schemas.microsoft.com/office/drawing/2014/main" id="{6CF431AF-5D8E-4F36-B71C-32C36CC25C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0017" y="-273299"/>
            <a:ext cx="899600" cy="899600"/>
          </a:xfrm>
          <a:prstGeom prst="rect">
            <a:avLst/>
          </a:prstGeom>
        </p:spPr>
      </p:pic>
      <p:pic>
        <p:nvPicPr>
          <p:cNvPr id="24" name="Image 23">
            <a:extLst>
              <a:ext uri="{FF2B5EF4-FFF2-40B4-BE49-F238E27FC236}">
                <a16:creationId xmlns:a16="http://schemas.microsoft.com/office/drawing/2014/main" id="{EE5D840C-EC28-4E2E-9E73-BBD0D043BB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5404" y="1052710"/>
            <a:ext cx="576198" cy="576198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DD72A623-6F0A-4F40-9E0A-BB487BFA18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0731" y="2366575"/>
            <a:ext cx="345465" cy="345465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007BAA8E-355E-4C36-B0DB-2343151D61E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8278"/>
            <a:ext cx="12192000" cy="6858000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6F2F94F0-3BF6-441A-BEC9-31C1A55F33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4249" y="2252106"/>
            <a:ext cx="345465" cy="345465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BAFD9E5F-89F7-41B2-BE38-B580BBEA29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8625" y="249067"/>
            <a:ext cx="718547" cy="718547"/>
          </a:xfrm>
          <a:prstGeom prst="rect">
            <a:avLst/>
          </a:prstGeom>
        </p:spPr>
      </p:pic>
      <p:pic>
        <p:nvPicPr>
          <p:cNvPr id="1026" name="Picture 2" descr="Goodyear&amp;#39;s Plant Optimization initiative: Foundational change for the way  they work">
            <a:extLst>
              <a:ext uri="{FF2B5EF4-FFF2-40B4-BE49-F238E27FC236}">
                <a16:creationId xmlns:a16="http://schemas.microsoft.com/office/drawing/2014/main" id="{90B63B9B-130F-4632-814A-44139C979E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6204">
            <a:off x="87023" y="3172389"/>
            <a:ext cx="6834784" cy="3505200"/>
          </a:xfrm>
          <a:prstGeom prst="ellipse">
            <a:avLst/>
          </a:prstGeom>
          <a:ln w="190500" cap="rnd">
            <a:noFill/>
            <a:prstDash val="solid"/>
          </a:ln>
          <a:effectLst>
            <a:outerShdw blurRad="127000" algn="bl" rotWithShape="0">
              <a:srgbClr val="000000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8AC1E639-31BE-4032-83E5-D6EDBD72AD64}"/>
              </a:ext>
            </a:extLst>
          </p:cNvPr>
          <p:cNvSpPr txBox="1"/>
          <p:nvPr/>
        </p:nvSpPr>
        <p:spPr>
          <a:xfrm>
            <a:off x="2682909" y="1436486"/>
            <a:ext cx="6636708" cy="1015663"/>
          </a:xfrm>
          <a:prstGeom prst="rect">
            <a:avLst/>
          </a:prstGeom>
          <a:ln w="57150">
            <a:solidFill>
              <a:srgbClr val="002060"/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FR" sz="6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Projet optimisation</a:t>
            </a:r>
          </a:p>
        </p:txBody>
      </p:sp>
      <p:pic>
        <p:nvPicPr>
          <p:cNvPr id="23" name="Image 22">
            <a:extLst>
              <a:ext uri="{FF2B5EF4-FFF2-40B4-BE49-F238E27FC236}">
                <a16:creationId xmlns:a16="http://schemas.microsoft.com/office/drawing/2014/main" id="{986B2F89-3EB5-40B1-9B9D-B820231A6C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3306" y="1736549"/>
            <a:ext cx="468557" cy="468557"/>
          </a:xfrm>
          <a:prstGeom prst="rect">
            <a:avLst/>
          </a:prstGeom>
        </p:spPr>
      </p:pic>
      <p:grpSp>
        <p:nvGrpSpPr>
          <p:cNvPr id="2" name="Groupe 1">
            <a:extLst>
              <a:ext uri="{FF2B5EF4-FFF2-40B4-BE49-F238E27FC236}">
                <a16:creationId xmlns:a16="http://schemas.microsoft.com/office/drawing/2014/main" id="{B679185D-BA69-4E62-99F3-9A3255CAAA28}"/>
              </a:ext>
            </a:extLst>
          </p:cNvPr>
          <p:cNvGrpSpPr/>
          <p:nvPr/>
        </p:nvGrpSpPr>
        <p:grpSpPr>
          <a:xfrm>
            <a:off x="11198268" y="5974916"/>
            <a:ext cx="862567" cy="753694"/>
            <a:chOff x="11198268" y="5974916"/>
            <a:chExt cx="862567" cy="753694"/>
          </a:xfrm>
        </p:grpSpPr>
        <p:grpSp>
          <p:nvGrpSpPr>
            <p:cNvPr id="11" name="Groupe 10">
              <a:extLst>
                <a:ext uri="{FF2B5EF4-FFF2-40B4-BE49-F238E27FC236}">
                  <a16:creationId xmlns:a16="http://schemas.microsoft.com/office/drawing/2014/main" id="{EFD86DC1-42A8-45F0-BCA9-69852FDB817B}"/>
                </a:ext>
              </a:extLst>
            </p:cNvPr>
            <p:cNvGrpSpPr/>
            <p:nvPr/>
          </p:nvGrpSpPr>
          <p:grpSpPr>
            <a:xfrm>
              <a:off x="11198268" y="5974916"/>
              <a:ext cx="862567" cy="753694"/>
              <a:chOff x="11039766" y="5714956"/>
              <a:chExt cx="1058648" cy="976076"/>
            </a:xfrm>
          </p:grpSpPr>
          <p:pic>
            <p:nvPicPr>
              <p:cNvPr id="9" name="Image 8">
                <a:extLst>
                  <a:ext uri="{FF2B5EF4-FFF2-40B4-BE49-F238E27FC236}">
                    <a16:creationId xmlns:a16="http://schemas.microsoft.com/office/drawing/2014/main" id="{4C913EAA-1B3B-4A13-AD89-7D21D75DF97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157036" y="5790940"/>
                <a:ext cx="824108" cy="824108"/>
              </a:xfrm>
              <a:prstGeom prst="rect">
                <a:avLst/>
              </a:prstGeom>
            </p:spPr>
          </p:pic>
          <p:sp>
            <p:nvSpPr>
              <p:cNvPr id="10" name="Organigramme : Connecteur 9">
                <a:extLst>
                  <a:ext uri="{FF2B5EF4-FFF2-40B4-BE49-F238E27FC236}">
                    <a16:creationId xmlns:a16="http://schemas.microsoft.com/office/drawing/2014/main" id="{7C56C3FB-E40A-48E9-B76F-56FD3C8E8BB6}"/>
                  </a:ext>
                </a:extLst>
              </p:cNvPr>
              <p:cNvSpPr/>
              <p:nvPr/>
            </p:nvSpPr>
            <p:spPr>
              <a:xfrm>
                <a:off x="11039766" y="5714956"/>
                <a:ext cx="1058648" cy="976076"/>
              </a:xfrm>
              <a:prstGeom prst="flowChartConnector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</p:grpSp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6247C49A-21A0-4E02-B04D-1290EDDCB979}"/>
                </a:ext>
              </a:extLst>
            </p:cNvPr>
            <p:cNvSpPr txBox="1"/>
            <p:nvPr/>
          </p:nvSpPr>
          <p:spPr>
            <a:xfrm>
              <a:off x="11450227" y="6145276"/>
              <a:ext cx="42409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2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fr-FR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8" name="Groupe 7">
            <a:extLst>
              <a:ext uri="{FF2B5EF4-FFF2-40B4-BE49-F238E27FC236}">
                <a16:creationId xmlns:a16="http://schemas.microsoft.com/office/drawing/2014/main" id="{77364942-BB5E-42F4-82D2-F6538E1566C9}"/>
              </a:ext>
            </a:extLst>
          </p:cNvPr>
          <p:cNvGrpSpPr/>
          <p:nvPr/>
        </p:nvGrpSpPr>
        <p:grpSpPr>
          <a:xfrm>
            <a:off x="4536698" y="28278"/>
            <a:ext cx="2929129" cy="1003115"/>
            <a:chOff x="4681602" y="3135195"/>
            <a:chExt cx="5638961" cy="2035396"/>
          </a:xfrm>
        </p:grpSpPr>
        <p:sp>
          <p:nvSpPr>
            <p:cNvPr id="4" name="ZoneTexte 3">
              <a:extLst>
                <a:ext uri="{FF2B5EF4-FFF2-40B4-BE49-F238E27FC236}">
                  <a16:creationId xmlns:a16="http://schemas.microsoft.com/office/drawing/2014/main" id="{38EDDDF8-08E8-4ACC-B96F-EC85B49B7BF4}"/>
                </a:ext>
              </a:extLst>
            </p:cNvPr>
            <p:cNvSpPr txBox="1"/>
            <p:nvPr/>
          </p:nvSpPr>
          <p:spPr>
            <a:xfrm>
              <a:off x="4768052" y="3135195"/>
              <a:ext cx="5552511" cy="203539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rtlCol="0">
              <a:spAutoFit/>
            </a:bodyPr>
            <a:lstStyle/>
            <a:p>
              <a:endParaRPr lang="fr-FR" dirty="0"/>
            </a:p>
          </p:txBody>
        </p:sp>
        <p:pic>
          <p:nvPicPr>
            <p:cNvPr id="1028" name="Picture 4" descr="E-learning EMINES: Se connecter sur le site">
              <a:extLst>
                <a:ext uri="{FF2B5EF4-FFF2-40B4-BE49-F238E27FC236}">
                  <a16:creationId xmlns:a16="http://schemas.microsoft.com/office/drawing/2014/main" id="{B782F4D7-E2A9-4570-864B-5986C86FF56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81602" y="3185302"/>
              <a:ext cx="5552511" cy="1905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6" name="ZoneTexte 25">
            <a:extLst>
              <a:ext uri="{FF2B5EF4-FFF2-40B4-BE49-F238E27FC236}">
                <a16:creationId xmlns:a16="http://schemas.microsoft.com/office/drawing/2014/main" id="{0D0607B7-FE1E-4720-8E57-3EA672B09A4B}"/>
              </a:ext>
            </a:extLst>
          </p:cNvPr>
          <p:cNvSpPr txBox="1"/>
          <p:nvPr/>
        </p:nvSpPr>
        <p:spPr>
          <a:xfrm>
            <a:off x="9797956" y="4379351"/>
            <a:ext cx="15779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i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Encadré par :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726CC342-FB11-4DC0-AB91-74C91383C751}"/>
              </a:ext>
            </a:extLst>
          </p:cNvPr>
          <p:cNvSpPr txBox="1"/>
          <p:nvPr/>
        </p:nvSpPr>
        <p:spPr>
          <a:xfrm>
            <a:off x="9919670" y="4717905"/>
            <a:ext cx="27482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Guessous</a:t>
            </a:r>
            <a:r>
              <a:rPr lang="fr-FR" sz="1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Maryam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Gorge </a:t>
            </a:r>
            <a:r>
              <a:rPr lang="fr-FR" sz="14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Agnes</a:t>
            </a:r>
            <a:endParaRPr lang="fr-FR" sz="1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1171CE5C-9554-45F7-ACAF-821621583E4E}"/>
              </a:ext>
            </a:extLst>
          </p:cNvPr>
          <p:cNvSpPr txBox="1"/>
          <p:nvPr/>
        </p:nvSpPr>
        <p:spPr>
          <a:xfrm>
            <a:off x="7027582" y="4379351"/>
            <a:ext cx="15779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i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Réalisé par :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449FE1D9-9A3E-4075-AC74-05512FE076DB}"/>
              </a:ext>
            </a:extLst>
          </p:cNvPr>
          <p:cNvSpPr txBox="1"/>
          <p:nvPr/>
        </p:nvSpPr>
        <p:spPr>
          <a:xfrm>
            <a:off x="7179268" y="4696909"/>
            <a:ext cx="27482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Lakhdari</a:t>
            </a:r>
            <a:r>
              <a:rPr lang="fr-FR" sz="1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Taha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Chakour</a:t>
            </a:r>
            <a:r>
              <a:rPr lang="fr-FR" sz="1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Soukaina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Doban</a:t>
            </a:r>
            <a:r>
              <a:rPr lang="fr-FR" sz="1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Inza Soro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Namez</a:t>
            </a:r>
            <a:r>
              <a:rPr lang="fr-FR" sz="1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r-FR" sz="14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Hiba</a:t>
            </a:r>
            <a:endParaRPr lang="fr-FR" sz="1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 </a:t>
            </a:r>
            <a:r>
              <a:rPr lang="fr-FR" sz="14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Bouhali</a:t>
            </a:r>
            <a:r>
              <a:rPr lang="fr-FR" sz="1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r-FR" sz="14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Abdelmoula</a:t>
            </a:r>
            <a:endParaRPr lang="fr-FR" sz="1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83692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Rectangle 85">
            <a:extLst>
              <a:ext uri="{FF2B5EF4-FFF2-40B4-BE49-F238E27FC236}">
                <a16:creationId xmlns:a16="http://schemas.microsoft.com/office/drawing/2014/main" id="{B4D3D850-2041-4B7C-AED9-54DA385B1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C768448-7F3B-4F05-8919-11405F1E77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9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33111"/>
          <a:stretch/>
        </p:blipFill>
        <p:spPr>
          <a:xfrm>
            <a:off x="20" y="10"/>
            <a:ext cx="6095980" cy="6857990"/>
          </a:xfrm>
          <a:prstGeom prst="rect">
            <a:avLst/>
          </a:prstGeom>
        </p:spPr>
      </p:pic>
      <p:pic>
        <p:nvPicPr>
          <p:cNvPr id="11" name="Picture 2" descr="Extraction minière : Baisse de la production de phosphate au mois de janvier">
            <a:extLst>
              <a:ext uri="{FF2B5EF4-FFF2-40B4-BE49-F238E27FC236}">
                <a16:creationId xmlns:a16="http://schemas.microsoft.com/office/drawing/2014/main" id="{325B486C-8011-4F37-B1C0-E1C85994F9E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05" r="9828"/>
          <a:stretch/>
        </p:blipFill>
        <p:spPr bwMode="auto">
          <a:xfrm>
            <a:off x="6096000" y="10"/>
            <a:ext cx="609600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8" name="Rectangle 87">
            <a:extLst>
              <a:ext uri="{FF2B5EF4-FFF2-40B4-BE49-F238E27FC236}">
                <a16:creationId xmlns:a16="http://schemas.microsoft.com/office/drawing/2014/main" id="{B497CCB5-5FC2-473C-AFCC-2430CEF1DF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409915" y="1742916"/>
            <a:ext cx="3372170" cy="337216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ZoneTexte 80">
            <a:extLst>
              <a:ext uri="{FF2B5EF4-FFF2-40B4-BE49-F238E27FC236}">
                <a16:creationId xmlns:a16="http://schemas.microsoft.com/office/drawing/2014/main" id="{6F705240-BB9C-46C5-9C49-514CEE4ED1BE}"/>
              </a:ext>
            </a:extLst>
          </p:cNvPr>
          <p:cNvSpPr txBox="1"/>
          <p:nvPr/>
        </p:nvSpPr>
        <p:spPr>
          <a:xfrm>
            <a:off x="4286858" y="2761554"/>
            <a:ext cx="3618284" cy="134572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fr-FR" sz="3200" b="1" kern="1200" dirty="0">
                <a:solidFill>
                  <a:srgbClr val="002060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Objective du projet</a:t>
            </a:r>
          </a:p>
        </p:txBody>
      </p:sp>
      <p:sp>
        <p:nvSpPr>
          <p:cNvPr id="90" name="Frame 89">
            <a:extLst>
              <a:ext uri="{FF2B5EF4-FFF2-40B4-BE49-F238E27FC236}">
                <a16:creationId xmlns:a16="http://schemas.microsoft.com/office/drawing/2014/main" id="{599C8C75-BFDF-44E7-A028-EEB5EDD588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971277" y="1304278"/>
            <a:ext cx="4249446" cy="4249444"/>
          </a:xfrm>
          <a:prstGeom prst="frame">
            <a:avLst>
              <a:gd name="adj1" fmla="val 1195"/>
            </a:avLst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6" name="Groupe 5">
            <a:extLst>
              <a:ext uri="{FF2B5EF4-FFF2-40B4-BE49-F238E27FC236}">
                <a16:creationId xmlns:a16="http://schemas.microsoft.com/office/drawing/2014/main" id="{6543108C-27CF-4F68-A9FF-E357E21C8955}"/>
              </a:ext>
            </a:extLst>
          </p:cNvPr>
          <p:cNvGrpSpPr/>
          <p:nvPr/>
        </p:nvGrpSpPr>
        <p:grpSpPr>
          <a:xfrm>
            <a:off x="11198268" y="5974916"/>
            <a:ext cx="862567" cy="753694"/>
            <a:chOff x="11198268" y="5974916"/>
            <a:chExt cx="862567" cy="753694"/>
          </a:xfrm>
        </p:grpSpPr>
        <p:grpSp>
          <p:nvGrpSpPr>
            <p:cNvPr id="7" name="Groupe 6">
              <a:extLst>
                <a:ext uri="{FF2B5EF4-FFF2-40B4-BE49-F238E27FC236}">
                  <a16:creationId xmlns:a16="http://schemas.microsoft.com/office/drawing/2014/main" id="{9990CBE8-8346-420B-8EA3-6863BD38989C}"/>
                </a:ext>
              </a:extLst>
            </p:cNvPr>
            <p:cNvGrpSpPr/>
            <p:nvPr/>
          </p:nvGrpSpPr>
          <p:grpSpPr>
            <a:xfrm>
              <a:off x="11198268" y="5974916"/>
              <a:ext cx="862567" cy="753694"/>
              <a:chOff x="11039766" y="5714956"/>
              <a:chExt cx="1058648" cy="976076"/>
            </a:xfrm>
          </p:grpSpPr>
          <p:pic>
            <p:nvPicPr>
              <p:cNvPr id="9" name="Image 8">
                <a:extLst>
                  <a:ext uri="{FF2B5EF4-FFF2-40B4-BE49-F238E27FC236}">
                    <a16:creationId xmlns:a16="http://schemas.microsoft.com/office/drawing/2014/main" id="{A10F5E55-90CA-4FF2-A269-50136B0FF4B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157036" y="5790940"/>
                <a:ext cx="824108" cy="824108"/>
              </a:xfrm>
              <a:prstGeom prst="rect">
                <a:avLst/>
              </a:prstGeom>
            </p:spPr>
          </p:pic>
          <p:sp>
            <p:nvSpPr>
              <p:cNvPr id="10" name="Organigramme : Connecteur 9">
                <a:extLst>
                  <a:ext uri="{FF2B5EF4-FFF2-40B4-BE49-F238E27FC236}">
                    <a16:creationId xmlns:a16="http://schemas.microsoft.com/office/drawing/2014/main" id="{0DDFEADC-603C-47F9-93A7-16EE1B361E32}"/>
                  </a:ext>
                </a:extLst>
              </p:cNvPr>
              <p:cNvSpPr/>
              <p:nvPr/>
            </p:nvSpPr>
            <p:spPr>
              <a:xfrm>
                <a:off x="11039766" y="5714956"/>
                <a:ext cx="1058648" cy="976076"/>
              </a:xfrm>
              <a:prstGeom prst="flowChartConnector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sp>
          <p:nvSpPr>
            <p:cNvPr id="8" name="ZoneTexte 7">
              <a:extLst>
                <a:ext uri="{FF2B5EF4-FFF2-40B4-BE49-F238E27FC236}">
                  <a16:creationId xmlns:a16="http://schemas.microsoft.com/office/drawing/2014/main" id="{FD88243A-A687-4B09-AE4C-D62ED41053A1}"/>
                </a:ext>
              </a:extLst>
            </p:cNvPr>
            <p:cNvSpPr txBox="1"/>
            <p:nvPr/>
          </p:nvSpPr>
          <p:spPr>
            <a:xfrm>
              <a:off x="11450227" y="6145276"/>
              <a:ext cx="42409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lang="fr-FR" sz="2400" b="1">
                  <a:latin typeface="Times New Roman" panose="02020603050405020304" pitchFamily="18" charset="0"/>
                  <a:cs typeface="Times New Roman" panose="02020603050405020304" pitchFamily="18" charset="0"/>
                </a:rPr>
                <a:t>2</a:t>
              </a:r>
              <a:endParaRPr lang="fr-FR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42203820"/>
      </p:ext>
    </p:extLst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e 5">
            <a:extLst>
              <a:ext uri="{FF2B5EF4-FFF2-40B4-BE49-F238E27FC236}">
                <a16:creationId xmlns:a16="http://schemas.microsoft.com/office/drawing/2014/main" id="{6543108C-27CF-4F68-A9FF-E357E21C8955}"/>
              </a:ext>
            </a:extLst>
          </p:cNvPr>
          <p:cNvGrpSpPr/>
          <p:nvPr/>
        </p:nvGrpSpPr>
        <p:grpSpPr>
          <a:xfrm>
            <a:off x="11198268" y="5974916"/>
            <a:ext cx="862567" cy="753694"/>
            <a:chOff x="11198268" y="5974916"/>
            <a:chExt cx="862567" cy="753694"/>
          </a:xfrm>
        </p:grpSpPr>
        <p:grpSp>
          <p:nvGrpSpPr>
            <p:cNvPr id="7" name="Groupe 6">
              <a:extLst>
                <a:ext uri="{FF2B5EF4-FFF2-40B4-BE49-F238E27FC236}">
                  <a16:creationId xmlns:a16="http://schemas.microsoft.com/office/drawing/2014/main" id="{9990CBE8-8346-420B-8EA3-6863BD38989C}"/>
                </a:ext>
              </a:extLst>
            </p:cNvPr>
            <p:cNvGrpSpPr/>
            <p:nvPr/>
          </p:nvGrpSpPr>
          <p:grpSpPr>
            <a:xfrm>
              <a:off x="11198268" y="5974916"/>
              <a:ext cx="862567" cy="753694"/>
              <a:chOff x="11039766" y="5714956"/>
              <a:chExt cx="1058648" cy="976076"/>
            </a:xfrm>
          </p:grpSpPr>
          <p:pic>
            <p:nvPicPr>
              <p:cNvPr id="9" name="Image 8">
                <a:extLst>
                  <a:ext uri="{FF2B5EF4-FFF2-40B4-BE49-F238E27FC236}">
                    <a16:creationId xmlns:a16="http://schemas.microsoft.com/office/drawing/2014/main" id="{A10F5E55-90CA-4FF2-A269-50136B0FF4B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157036" y="5790940"/>
                <a:ext cx="824108" cy="824108"/>
              </a:xfrm>
              <a:prstGeom prst="rect">
                <a:avLst/>
              </a:prstGeom>
            </p:spPr>
          </p:pic>
          <p:sp>
            <p:nvSpPr>
              <p:cNvPr id="10" name="Organigramme : Connecteur 9">
                <a:extLst>
                  <a:ext uri="{FF2B5EF4-FFF2-40B4-BE49-F238E27FC236}">
                    <a16:creationId xmlns:a16="http://schemas.microsoft.com/office/drawing/2014/main" id="{0DDFEADC-603C-47F9-93A7-16EE1B361E32}"/>
                  </a:ext>
                </a:extLst>
              </p:cNvPr>
              <p:cNvSpPr/>
              <p:nvPr/>
            </p:nvSpPr>
            <p:spPr>
              <a:xfrm>
                <a:off x="11039766" y="5714956"/>
                <a:ext cx="1058648" cy="976076"/>
              </a:xfrm>
              <a:prstGeom prst="flowChartConnector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sp>
          <p:nvSpPr>
            <p:cNvPr id="8" name="ZoneTexte 7">
              <a:extLst>
                <a:ext uri="{FF2B5EF4-FFF2-40B4-BE49-F238E27FC236}">
                  <a16:creationId xmlns:a16="http://schemas.microsoft.com/office/drawing/2014/main" id="{FD88243A-A687-4B09-AE4C-D62ED41053A1}"/>
                </a:ext>
              </a:extLst>
            </p:cNvPr>
            <p:cNvSpPr txBox="1"/>
            <p:nvPr/>
          </p:nvSpPr>
          <p:spPr>
            <a:xfrm>
              <a:off x="11450227" y="6145276"/>
              <a:ext cx="42409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2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3</a:t>
              </a:r>
              <a:endParaRPr lang="fr-FR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5" name="Image 4">
            <a:extLst>
              <a:ext uri="{FF2B5EF4-FFF2-40B4-BE49-F238E27FC236}">
                <a16:creationId xmlns:a16="http://schemas.microsoft.com/office/drawing/2014/main" id="{6C768448-7F3B-4F05-8919-11405F1E777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5">
                <a:lumMod val="20000"/>
                <a:lumOff val="80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9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8835969" cy="6857999"/>
          </a:xfrm>
          <a:prstGeom prst="rect">
            <a:avLst/>
          </a:prstGeom>
        </p:spPr>
      </p:pic>
      <p:grpSp>
        <p:nvGrpSpPr>
          <p:cNvPr id="20" name="Groupe 19">
            <a:extLst>
              <a:ext uri="{FF2B5EF4-FFF2-40B4-BE49-F238E27FC236}">
                <a16:creationId xmlns:a16="http://schemas.microsoft.com/office/drawing/2014/main" id="{1FAF9D2E-D099-4461-834A-5294DECC3C47}"/>
              </a:ext>
            </a:extLst>
          </p:cNvPr>
          <p:cNvGrpSpPr/>
          <p:nvPr/>
        </p:nvGrpSpPr>
        <p:grpSpPr>
          <a:xfrm>
            <a:off x="7326734" y="1928953"/>
            <a:ext cx="1989358" cy="3103183"/>
            <a:chOff x="7326734" y="1928953"/>
            <a:chExt cx="1989358" cy="3103183"/>
          </a:xfrm>
        </p:grpSpPr>
        <p:grpSp>
          <p:nvGrpSpPr>
            <p:cNvPr id="40" name="Group 137">
              <a:extLst>
                <a:ext uri="{FF2B5EF4-FFF2-40B4-BE49-F238E27FC236}">
                  <a16:creationId xmlns:a16="http://schemas.microsoft.com/office/drawing/2014/main" id="{D8BCB52D-09CD-4C37-9586-826AB653A811}"/>
                </a:ext>
              </a:extLst>
            </p:cNvPr>
            <p:cNvGrpSpPr/>
            <p:nvPr/>
          </p:nvGrpSpPr>
          <p:grpSpPr>
            <a:xfrm>
              <a:off x="7326734" y="1928953"/>
              <a:ext cx="1781139" cy="1654667"/>
              <a:chOff x="1044455" y="2072513"/>
              <a:chExt cx="1781139" cy="1654667"/>
            </a:xfrm>
          </p:grpSpPr>
          <p:grpSp>
            <p:nvGrpSpPr>
              <p:cNvPr id="41" name="Group 138">
                <a:extLst>
                  <a:ext uri="{FF2B5EF4-FFF2-40B4-BE49-F238E27FC236}">
                    <a16:creationId xmlns:a16="http://schemas.microsoft.com/office/drawing/2014/main" id="{F68AAB55-129F-4CF2-BE5E-E1CD99F5DEBA}"/>
                  </a:ext>
                </a:extLst>
              </p:cNvPr>
              <p:cNvGrpSpPr/>
              <p:nvPr/>
            </p:nvGrpSpPr>
            <p:grpSpPr>
              <a:xfrm>
                <a:off x="1044455" y="2072513"/>
                <a:ext cx="1781139" cy="1222513"/>
                <a:chOff x="725558" y="2815464"/>
                <a:chExt cx="1781139" cy="1222513"/>
              </a:xfrm>
            </p:grpSpPr>
            <p:sp>
              <p:nvSpPr>
                <p:cNvPr id="43" name="Oval 140">
                  <a:extLst>
                    <a:ext uri="{FF2B5EF4-FFF2-40B4-BE49-F238E27FC236}">
                      <a16:creationId xmlns:a16="http://schemas.microsoft.com/office/drawing/2014/main" id="{D0CEF928-F7B3-4450-A96D-03F10A285219}"/>
                    </a:ext>
                  </a:extLst>
                </p:cNvPr>
                <p:cNvSpPr/>
                <p:nvPr/>
              </p:nvSpPr>
              <p:spPr>
                <a:xfrm>
                  <a:off x="1284184" y="2815464"/>
                  <a:ext cx="1222513" cy="1222513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44" name="Arrow: Chevron 141">
                  <a:extLst>
                    <a:ext uri="{FF2B5EF4-FFF2-40B4-BE49-F238E27FC236}">
                      <a16:creationId xmlns:a16="http://schemas.microsoft.com/office/drawing/2014/main" id="{33C1EDCE-D0C9-4E14-AB91-93CD7FD83F95}"/>
                    </a:ext>
                  </a:extLst>
                </p:cNvPr>
                <p:cNvSpPr/>
                <p:nvPr/>
              </p:nvSpPr>
              <p:spPr>
                <a:xfrm>
                  <a:off x="725558" y="2979671"/>
                  <a:ext cx="1610138" cy="894101"/>
                </a:xfrm>
                <a:prstGeom prst="chevron">
                  <a:avLst>
                    <a:gd name="adj" fmla="val 32439"/>
                  </a:avLst>
                </a:prstGeom>
                <a:noFill/>
                <a:ln w="3810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accent3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5" name="TextBox 142">
                  <a:extLst>
                    <a:ext uri="{FF2B5EF4-FFF2-40B4-BE49-F238E27FC236}">
                      <a16:creationId xmlns:a16="http://schemas.microsoft.com/office/drawing/2014/main" id="{2ABE7462-E31F-40DC-A1D5-6CB70E497963}"/>
                    </a:ext>
                  </a:extLst>
                </p:cNvPr>
                <p:cNvSpPr txBox="1"/>
                <p:nvPr/>
              </p:nvSpPr>
              <p:spPr>
                <a:xfrm>
                  <a:off x="1321905" y="3044277"/>
                  <a:ext cx="785191" cy="76944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400" b="1" dirty="0">
                      <a:solidFill>
                        <a:schemeClr val="bg1"/>
                      </a:solidFill>
                    </a:rPr>
                    <a:t>04</a:t>
                  </a:r>
                </a:p>
              </p:txBody>
            </p:sp>
            <p:grpSp>
              <p:nvGrpSpPr>
                <p:cNvPr id="46" name="Group 143">
                  <a:extLst>
                    <a:ext uri="{FF2B5EF4-FFF2-40B4-BE49-F238E27FC236}">
                      <a16:creationId xmlns:a16="http://schemas.microsoft.com/office/drawing/2014/main" id="{1E7823CE-102E-44E8-991F-9FA946C1B4E0}"/>
                    </a:ext>
                  </a:extLst>
                </p:cNvPr>
                <p:cNvGrpSpPr/>
                <p:nvPr/>
              </p:nvGrpSpPr>
              <p:grpSpPr>
                <a:xfrm>
                  <a:off x="2142319" y="2967323"/>
                  <a:ext cx="307677" cy="918795"/>
                  <a:chOff x="2114271" y="2950107"/>
                  <a:chExt cx="307677" cy="948359"/>
                </a:xfrm>
              </p:grpSpPr>
              <p:cxnSp>
                <p:nvCxnSpPr>
                  <p:cNvPr id="47" name="Straight Connector 144">
                    <a:extLst>
                      <a:ext uri="{FF2B5EF4-FFF2-40B4-BE49-F238E27FC236}">
                        <a16:creationId xmlns:a16="http://schemas.microsoft.com/office/drawing/2014/main" id="{15D89681-E251-4A75-B157-CB75131DE36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121375" y="2950107"/>
                    <a:ext cx="300573" cy="478893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8" name="Straight Connector 145">
                    <a:extLst>
                      <a:ext uri="{FF2B5EF4-FFF2-40B4-BE49-F238E27FC236}">
                        <a16:creationId xmlns:a16="http://schemas.microsoft.com/office/drawing/2014/main" id="{13458616-2506-4E1C-9DA6-C44BC20F558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2114271" y="3429000"/>
                    <a:ext cx="307677" cy="469466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42" name="Oval 139">
                <a:extLst>
                  <a:ext uri="{FF2B5EF4-FFF2-40B4-BE49-F238E27FC236}">
                    <a16:creationId xmlns:a16="http://schemas.microsoft.com/office/drawing/2014/main" id="{84A0D75F-F176-46F0-BE6A-DD14F61F5A3F}"/>
                  </a:ext>
                </a:extLst>
              </p:cNvPr>
              <p:cNvSpPr/>
              <p:nvPr/>
            </p:nvSpPr>
            <p:spPr>
              <a:xfrm>
                <a:off x="1044455" y="3543299"/>
                <a:ext cx="1610137" cy="183881"/>
              </a:xfrm>
              <a:prstGeom prst="ellipse">
                <a:avLst/>
              </a:prstGeom>
              <a:solidFill>
                <a:schemeClr val="accent3">
                  <a:alpha val="35000"/>
                </a:schemeClr>
              </a:solidFill>
              <a:ln>
                <a:noFill/>
              </a:ln>
              <a:effectLst>
                <a:softEdge rad="635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" name="Groupe 14">
              <a:extLst>
                <a:ext uri="{FF2B5EF4-FFF2-40B4-BE49-F238E27FC236}">
                  <a16:creationId xmlns:a16="http://schemas.microsoft.com/office/drawing/2014/main" id="{5E92AE53-6D26-456C-9743-EEAAC3D52484}"/>
                </a:ext>
              </a:extLst>
            </p:cNvPr>
            <p:cNvGrpSpPr/>
            <p:nvPr/>
          </p:nvGrpSpPr>
          <p:grpSpPr>
            <a:xfrm>
              <a:off x="7705954" y="3603082"/>
              <a:ext cx="1610138" cy="1429054"/>
              <a:chOff x="7705954" y="3603082"/>
              <a:chExt cx="1610138" cy="1429054"/>
            </a:xfrm>
          </p:grpSpPr>
          <p:sp>
            <p:nvSpPr>
              <p:cNvPr id="29" name="Прямоугольник 457">
                <a:extLst>
                  <a:ext uri="{FF2B5EF4-FFF2-40B4-BE49-F238E27FC236}">
                    <a16:creationId xmlns:a16="http://schemas.microsoft.com/office/drawing/2014/main" id="{2CCC4ED5-9140-44BE-B537-C81667EB96F5}"/>
                  </a:ext>
                </a:extLst>
              </p:cNvPr>
              <p:cNvSpPr/>
              <p:nvPr/>
            </p:nvSpPr>
            <p:spPr>
              <a:xfrm>
                <a:off x="7705954" y="3603082"/>
                <a:ext cx="1610138" cy="5232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fr-FR" sz="1400" b="1" dirty="0">
                    <a:solidFill>
                      <a:srgbClr val="002060"/>
                    </a:solidFill>
                    <a:cs typeface="Calibri" panose="020F0502020204030204" pitchFamily="34" charset="0"/>
                  </a:rPr>
                  <a:t>Implémentation des contraintes</a:t>
                </a:r>
              </a:p>
            </p:txBody>
          </p:sp>
          <p:sp>
            <p:nvSpPr>
              <p:cNvPr id="22" name="Shape">
                <a:extLst>
                  <a:ext uri="{FF2B5EF4-FFF2-40B4-BE49-F238E27FC236}">
                    <a16:creationId xmlns:a16="http://schemas.microsoft.com/office/drawing/2014/main" id="{021620E3-BFCD-4E2C-A8DD-FAA601E2643E}"/>
                  </a:ext>
                </a:extLst>
              </p:cNvPr>
              <p:cNvSpPr/>
              <p:nvPr/>
            </p:nvSpPr>
            <p:spPr>
              <a:xfrm>
                <a:off x="8186076" y="4431214"/>
                <a:ext cx="649893" cy="60092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02" h="21510" extrusionOk="0">
                    <a:moveTo>
                      <a:pt x="16953" y="8"/>
                    </a:moveTo>
                    <a:cubicBezTo>
                      <a:pt x="15936" y="90"/>
                      <a:pt x="15938" y="94"/>
                      <a:pt x="15938" y="94"/>
                    </a:cubicBezTo>
                    <a:cubicBezTo>
                      <a:pt x="15787" y="135"/>
                      <a:pt x="15667" y="302"/>
                      <a:pt x="15629" y="466"/>
                    </a:cubicBezTo>
                    <a:cubicBezTo>
                      <a:pt x="15554" y="1861"/>
                      <a:pt x="15559" y="1861"/>
                      <a:pt x="15559" y="1861"/>
                    </a:cubicBezTo>
                    <a:cubicBezTo>
                      <a:pt x="15144" y="2066"/>
                      <a:pt x="14766" y="2389"/>
                      <a:pt x="14464" y="2758"/>
                    </a:cubicBezTo>
                    <a:cubicBezTo>
                      <a:pt x="13220" y="2389"/>
                      <a:pt x="13220" y="2386"/>
                      <a:pt x="13220" y="2386"/>
                    </a:cubicBezTo>
                    <a:cubicBezTo>
                      <a:pt x="13069" y="2345"/>
                      <a:pt x="12880" y="2432"/>
                      <a:pt x="12805" y="2596"/>
                    </a:cubicBezTo>
                    <a:cubicBezTo>
                      <a:pt x="12390" y="3580"/>
                      <a:pt x="12390" y="3580"/>
                      <a:pt x="12390" y="3580"/>
                    </a:cubicBezTo>
                    <a:cubicBezTo>
                      <a:pt x="12314" y="3744"/>
                      <a:pt x="12389" y="3946"/>
                      <a:pt x="12540" y="4028"/>
                    </a:cubicBezTo>
                    <a:cubicBezTo>
                      <a:pt x="13595" y="4807"/>
                      <a:pt x="13599" y="4811"/>
                      <a:pt x="13599" y="4811"/>
                    </a:cubicBezTo>
                    <a:cubicBezTo>
                      <a:pt x="13599" y="5057"/>
                      <a:pt x="13599" y="5301"/>
                      <a:pt x="13599" y="5547"/>
                    </a:cubicBezTo>
                    <a:cubicBezTo>
                      <a:pt x="13637" y="5834"/>
                      <a:pt x="13674" y="6084"/>
                      <a:pt x="13749" y="6330"/>
                    </a:cubicBezTo>
                    <a:cubicBezTo>
                      <a:pt x="12844" y="7314"/>
                      <a:pt x="12840" y="7313"/>
                      <a:pt x="12840" y="7313"/>
                    </a:cubicBezTo>
                    <a:cubicBezTo>
                      <a:pt x="12727" y="7436"/>
                      <a:pt x="12692" y="7639"/>
                      <a:pt x="12805" y="7762"/>
                    </a:cubicBezTo>
                    <a:cubicBezTo>
                      <a:pt x="13370" y="8664"/>
                      <a:pt x="13370" y="8660"/>
                      <a:pt x="13370" y="8660"/>
                    </a:cubicBezTo>
                    <a:cubicBezTo>
                      <a:pt x="13483" y="8783"/>
                      <a:pt x="13669" y="8866"/>
                      <a:pt x="13820" y="8784"/>
                    </a:cubicBezTo>
                    <a:cubicBezTo>
                      <a:pt x="14951" y="8128"/>
                      <a:pt x="14950" y="8135"/>
                      <a:pt x="14950" y="8135"/>
                    </a:cubicBezTo>
                    <a:cubicBezTo>
                      <a:pt x="15327" y="8422"/>
                      <a:pt x="15786" y="8664"/>
                      <a:pt x="16238" y="8746"/>
                    </a:cubicBezTo>
                    <a:cubicBezTo>
                      <a:pt x="16578" y="10099"/>
                      <a:pt x="16574" y="10102"/>
                      <a:pt x="16574" y="10102"/>
                    </a:cubicBezTo>
                    <a:cubicBezTo>
                      <a:pt x="16611" y="10266"/>
                      <a:pt x="16767" y="10388"/>
                      <a:pt x="16918" y="10388"/>
                    </a:cubicBezTo>
                    <a:cubicBezTo>
                      <a:pt x="17936" y="10265"/>
                      <a:pt x="17933" y="10264"/>
                      <a:pt x="17933" y="10264"/>
                    </a:cubicBezTo>
                    <a:cubicBezTo>
                      <a:pt x="18084" y="10264"/>
                      <a:pt x="18233" y="10094"/>
                      <a:pt x="18233" y="9930"/>
                    </a:cubicBezTo>
                    <a:cubicBezTo>
                      <a:pt x="18309" y="8536"/>
                      <a:pt x="18313" y="8545"/>
                      <a:pt x="18313" y="8545"/>
                    </a:cubicBezTo>
                    <a:cubicBezTo>
                      <a:pt x="18727" y="8299"/>
                      <a:pt x="19097" y="8007"/>
                      <a:pt x="19398" y="7638"/>
                    </a:cubicBezTo>
                    <a:cubicBezTo>
                      <a:pt x="20642" y="8007"/>
                      <a:pt x="20643" y="8011"/>
                      <a:pt x="20643" y="8011"/>
                    </a:cubicBezTo>
                    <a:cubicBezTo>
                      <a:pt x="20831" y="8052"/>
                      <a:pt x="20982" y="7965"/>
                      <a:pt x="21058" y="7800"/>
                    </a:cubicBezTo>
                    <a:cubicBezTo>
                      <a:pt x="21472" y="6816"/>
                      <a:pt x="21473" y="6817"/>
                      <a:pt x="21473" y="6817"/>
                    </a:cubicBezTo>
                    <a:cubicBezTo>
                      <a:pt x="21548" y="6653"/>
                      <a:pt x="21471" y="6453"/>
                      <a:pt x="21358" y="6330"/>
                    </a:cubicBezTo>
                    <a:cubicBezTo>
                      <a:pt x="20265" y="5592"/>
                      <a:pt x="20272" y="5585"/>
                      <a:pt x="20272" y="5585"/>
                    </a:cubicBezTo>
                    <a:cubicBezTo>
                      <a:pt x="20310" y="5339"/>
                      <a:pt x="20310" y="5058"/>
                      <a:pt x="20272" y="4811"/>
                    </a:cubicBezTo>
                    <a:cubicBezTo>
                      <a:pt x="20234" y="4565"/>
                      <a:pt x="20197" y="4313"/>
                      <a:pt x="20122" y="4067"/>
                    </a:cubicBezTo>
                    <a:cubicBezTo>
                      <a:pt x="21027" y="3082"/>
                      <a:pt x="21022" y="3083"/>
                      <a:pt x="21022" y="3083"/>
                    </a:cubicBezTo>
                    <a:cubicBezTo>
                      <a:pt x="21136" y="2960"/>
                      <a:pt x="21171" y="2760"/>
                      <a:pt x="21058" y="2596"/>
                    </a:cubicBezTo>
                    <a:cubicBezTo>
                      <a:pt x="20492" y="1735"/>
                      <a:pt x="20493" y="1736"/>
                      <a:pt x="20493" y="1736"/>
                    </a:cubicBezTo>
                    <a:cubicBezTo>
                      <a:pt x="20380" y="1572"/>
                      <a:pt x="20193" y="1530"/>
                      <a:pt x="20043" y="1612"/>
                    </a:cubicBezTo>
                    <a:cubicBezTo>
                      <a:pt x="18912" y="2227"/>
                      <a:pt x="18913" y="2224"/>
                      <a:pt x="18913" y="2224"/>
                    </a:cubicBezTo>
                    <a:cubicBezTo>
                      <a:pt x="18536" y="1936"/>
                      <a:pt x="18123" y="1735"/>
                      <a:pt x="17633" y="1612"/>
                    </a:cubicBezTo>
                    <a:cubicBezTo>
                      <a:pt x="17331" y="259"/>
                      <a:pt x="17333" y="256"/>
                      <a:pt x="17333" y="256"/>
                    </a:cubicBezTo>
                    <a:cubicBezTo>
                      <a:pt x="17295" y="92"/>
                      <a:pt x="17104" y="-33"/>
                      <a:pt x="16953" y="8"/>
                    </a:cubicBezTo>
                    <a:close/>
                    <a:moveTo>
                      <a:pt x="16759" y="3255"/>
                    </a:moveTo>
                    <a:cubicBezTo>
                      <a:pt x="17739" y="3173"/>
                      <a:pt x="18614" y="3946"/>
                      <a:pt x="18727" y="5012"/>
                    </a:cubicBezTo>
                    <a:cubicBezTo>
                      <a:pt x="18803" y="6037"/>
                      <a:pt x="18083" y="7021"/>
                      <a:pt x="17103" y="7103"/>
                    </a:cubicBezTo>
                    <a:cubicBezTo>
                      <a:pt x="16161" y="7226"/>
                      <a:pt x="15255" y="6451"/>
                      <a:pt x="15179" y="5384"/>
                    </a:cubicBezTo>
                    <a:cubicBezTo>
                      <a:pt x="15066" y="4318"/>
                      <a:pt x="15779" y="3378"/>
                      <a:pt x="16759" y="3255"/>
                    </a:cubicBezTo>
                    <a:close/>
                    <a:moveTo>
                      <a:pt x="6414" y="4620"/>
                    </a:moveTo>
                    <a:cubicBezTo>
                      <a:pt x="4637" y="5195"/>
                      <a:pt x="4640" y="5203"/>
                      <a:pt x="4640" y="5203"/>
                    </a:cubicBezTo>
                    <a:cubicBezTo>
                      <a:pt x="4413" y="5285"/>
                      <a:pt x="4293" y="5523"/>
                      <a:pt x="4331" y="5728"/>
                    </a:cubicBezTo>
                    <a:cubicBezTo>
                      <a:pt x="4671" y="7984"/>
                      <a:pt x="4675" y="7991"/>
                      <a:pt x="4675" y="7991"/>
                    </a:cubicBezTo>
                    <a:cubicBezTo>
                      <a:pt x="4335" y="8196"/>
                      <a:pt x="4066" y="8440"/>
                      <a:pt x="3801" y="8727"/>
                    </a:cubicBezTo>
                    <a:cubicBezTo>
                      <a:pt x="1835" y="7948"/>
                      <a:pt x="1842" y="7944"/>
                      <a:pt x="1842" y="7944"/>
                    </a:cubicBezTo>
                    <a:cubicBezTo>
                      <a:pt x="1653" y="7862"/>
                      <a:pt x="1426" y="7949"/>
                      <a:pt x="1312" y="8154"/>
                    </a:cubicBezTo>
                    <a:cubicBezTo>
                      <a:pt x="443" y="9917"/>
                      <a:pt x="438" y="9920"/>
                      <a:pt x="438" y="9920"/>
                    </a:cubicBezTo>
                    <a:cubicBezTo>
                      <a:pt x="325" y="10126"/>
                      <a:pt x="402" y="10409"/>
                      <a:pt x="553" y="10532"/>
                    </a:cubicBezTo>
                    <a:cubicBezTo>
                      <a:pt x="2255" y="11844"/>
                      <a:pt x="2257" y="11840"/>
                      <a:pt x="2257" y="11840"/>
                    </a:cubicBezTo>
                    <a:cubicBezTo>
                      <a:pt x="2181" y="12250"/>
                      <a:pt x="2142" y="12662"/>
                      <a:pt x="2142" y="13072"/>
                    </a:cubicBezTo>
                    <a:cubicBezTo>
                      <a:pt x="252" y="13974"/>
                      <a:pt x="253" y="13979"/>
                      <a:pt x="253" y="13979"/>
                    </a:cubicBezTo>
                    <a:cubicBezTo>
                      <a:pt x="64" y="14061"/>
                      <a:pt x="-52" y="14347"/>
                      <a:pt x="24" y="14552"/>
                    </a:cubicBezTo>
                    <a:cubicBezTo>
                      <a:pt x="553" y="16480"/>
                      <a:pt x="553" y="16481"/>
                      <a:pt x="553" y="16481"/>
                    </a:cubicBezTo>
                    <a:cubicBezTo>
                      <a:pt x="629" y="16686"/>
                      <a:pt x="821" y="16847"/>
                      <a:pt x="1048" y="16806"/>
                    </a:cubicBezTo>
                    <a:cubicBezTo>
                      <a:pt x="3089" y="16437"/>
                      <a:pt x="3086" y="16433"/>
                      <a:pt x="3086" y="16433"/>
                    </a:cubicBezTo>
                    <a:cubicBezTo>
                      <a:pt x="3313" y="16761"/>
                      <a:pt x="3537" y="17092"/>
                      <a:pt x="3801" y="17379"/>
                    </a:cubicBezTo>
                    <a:cubicBezTo>
                      <a:pt x="3045" y="19470"/>
                      <a:pt x="3051" y="19470"/>
                      <a:pt x="3051" y="19470"/>
                    </a:cubicBezTo>
                    <a:cubicBezTo>
                      <a:pt x="2976" y="19716"/>
                      <a:pt x="3092" y="19968"/>
                      <a:pt x="3281" y="20091"/>
                    </a:cubicBezTo>
                    <a:cubicBezTo>
                      <a:pt x="4907" y="21034"/>
                      <a:pt x="4905" y="21027"/>
                      <a:pt x="4905" y="21027"/>
                    </a:cubicBezTo>
                    <a:cubicBezTo>
                      <a:pt x="5094" y="21109"/>
                      <a:pt x="5356" y="21069"/>
                      <a:pt x="5470" y="20864"/>
                    </a:cubicBezTo>
                    <a:cubicBezTo>
                      <a:pt x="6680" y="19019"/>
                      <a:pt x="6679" y="19021"/>
                      <a:pt x="6679" y="19021"/>
                    </a:cubicBezTo>
                    <a:cubicBezTo>
                      <a:pt x="7019" y="19103"/>
                      <a:pt x="7395" y="19145"/>
                      <a:pt x="7773" y="19145"/>
                    </a:cubicBezTo>
                    <a:cubicBezTo>
                      <a:pt x="8643" y="21237"/>
                      <a:pt x="8647" y="21237"/>
                      <a:pt x="8647" y="21237"/>
                    </a:cubicBezTo>
                    <a:cubicBezTo>
                      <a:pt x="8723" y="21442"/>
                      <a:pt x="8950" y="21567"/>
                      <a:pt x="9177" y="21485"/>
                    </a:cubicBezTo>
                    <a:cubicBezTo>
                      <a:pt x="10954" y="20911"/>
                      <a:pt x="10951" y="20902"/>
                      <a:pt x="10951" y="20902"/>
                    </a:cubicBezTo>
                    <a:cubicBezTo>
                      <a:pt x="11140" y="20820"/>
                      <a:pt x="11289" y="20582"/>
                      <a:pt x="11251" y="20377"/>
                    </a:cubicBezTo>
                    <a:cubicBezTo>
                      <a:pt x="10911" y="18122"/>
                      <a:pt x="10916" y="18114"/>
                      <a:pt x="10916" y="18114"/>
                    </a:cubicBezTo>
                    <a:cubicBezTo>
                      <a:pt x="11218" y="17909"/>
                      <a:pt x="11519" y="17628"/>
                      <a:pt x="11746" y="17340"/>
                    </a:cubicBezTo>
                    <a:cubicBezTo>
                      <a:pt x="13712" y="18161"/>
                      <a:pt x="13714" y="18162"/>
                      <a:pt x="13714" y="18162"/>
                    </a:cubicBezTo>
                    <a:cubicBezTo>
                      <a:pt x="13903" y="18244"/>
                      <a:pt x="14168" y="18157"/>
                      <a:pt x="14243" y="17952"/>
                    </a:cubicBezTo>
                    <a:cubicBezTo>
                      <a:pt x="15113" y="16188"/>
                      <a:pt x="15109" y="16194"/>
                      <a:pt x="15109" y="16194"/>
                    </a:cubicBezTo>
                    <a:cubicBezTo>
                      <a:pt x="15222" y="15989"/>
                      <a:pt x="15183" y="15697"/>
                      <a:pt x="14994" y="15574"/>
                    </a:cubicBezTo>
                    <a:cubicBezTo>
                      <a:pt x="13292" y="14261"/>
                      <a:pt x="13299" y="14265"/>
                      <a:pt x="13299" y="14265"/>
                    </a:cubicBezTo>
                    <a:cubicBezTo>
                      <a:pt x="13375" y="13855"/>
                      <a:pt x="13414" y="13444"/>
                      <a:pt x="13414" y="13034"/>
                    </a:cubicBezTo>
                    <a:cubicBezTo>
                      <a:pt x="15304" y="12131"/>
                      <a:pt x="15303" y="12126"/>
                      <a:pt x="15303" y="12126"/>
                    </a:cubicBezTo>
                    <a:cubicBezTo>
                      <a:pt x="15492" y="12003"/>
                      <a:pt x="15605" y="11758"/>
                      <a:pt x="15568" y="11553"/>
                    </a:cubicBezTo>
                    <a:cubicBezTo>
                      <a:pt x="15000" y="9626"/>
                      <a:pt x="14994" y="9624"/>
                      <a:pt x="14994" y="9624"/>
                    </a:cubicBezTo>
                    <a:cubicBezTo>
                      <a:pt x="14956" y="9419"/>
                      <a:pt x="14735" y="9259"/>
                      <a:pt x="14508" y="9300"/>
                    </a:cubicBezTo>
                    <a:cubicBezTo>
                      <a:pt x="12467" y="9669"/>
                      <a:pt x="12460" y="9672"/>
                      <a:pt x="12460" y="9672"/>
                    </a:cubicBezTo>
                    <a:cubicBezTo>
                      <a:pt x="12234" y="9344"/>
                      <a:pt x="12010" y="9014"/>
                      <a:pt x="11746" y="8727"/>
                    </a:cubicBezTo>
                    <a:cubicBezTo>
                      <a:pt x="12502" y="6635"/>
                      <a:pt x="12505" y="6635"/>
                      <a:pt x="12505" y="6635"/>
                    </a:cubicBezTo>
                    <a:cubicBezTo>
                      <a:pt x="12580" y="6389"/>
                      <a:pt x="12499" y="6147"/>
                      <a:pt x="12310" y="6024"/>
                    </a:cubicBezTo>
                    <a:cubicBezTo>
                      <a:pt x="10647" y="5081"/>
                      <a:pt x="10651" y="5079"/>
                      <a:pt x="10651" y="5079"/>
                    </a:cubicBezTo>
                    <a:cubicBezTo>
                      <a:pt x="10462" y="4956"/>
                      <a:pt x="10237" y="5036"/>
                      <a:pt x="10086" y="5241"/>
                    </a:cubicBezTo>
                    <a:cubicBezTo>
                      <a:pt x="8876" y="7087"/>
                      <a:pt x="8868" y="7084"/>
                      <a:pt x="8868" y="7084"/>
                    </a:cubicBezTo>
                    <a:cubicBezTo>
                      <a:pt x="8528" y="7002"/>
                      <a:pt x="8152" y="6960"/>
                      <a:pt x="7773" y="6960"/>
                    </a:cubicBezTo>
                    <a:cubicBezTo>
                      <a:pt x="6904" y="4868"/>
                      <a:pt x="6908" y="4869"/>
                      <a:pt x="6908" y="4869"/>
                    </a:cubicBezTo>
                    <a:cubicBezTo>
                      <a:pt x="6833" y="4664"/>
                      <a:pt x="6603" y="4538"/>
                      <a:pt x="6414" y="4620"/>
                    </a:cubicBezTo>
                    <a:close/>
                    <a:moveTo>
                      <a:pt x="8127" y="9414"/>
                    </a:moveTo>
                    <a:cubicBezTo>
                      <a:pt x="9435" y="9564"/>
                      <a:pt x="10605" y="10535"/>
                      <a:pt x="11031" y="12012"/>
                    </a:cubicBezTo>
                    <a:cubicBezTo>
                      <a:pt x="11560" y="13939"/>
                      <a:pt x="10539" y="15942"/>
                      <a:pt x="8762" y="16557"/>
                    </a:cubicBezTo>
                    <a:cubicBezTo>
                      <a:pt x="6985" y="17132"/>
                      <a:pt x="5090" y="16031"/>
                      <a:pt x="4561" y="14103"/>
                    </a:cubicBezTo>
                    <a:cubicBezTo>
                      <a:pt x="4031" y="12176"/>
                      <a:pt x="5017" y="10122"/>
                      <a:pt x="6794" y="9548"/>
                    </a:cubicBezTo>
                    <a:cubicBezTo>
                      <a:pt x="7238" y="9404"/>
                      <a:pt x="7691" y="9364"/>
                      <a:pt x="8127" y="9414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 w="12700">
                <a:miter lim="400000"/>
              </a:ln>
            </p:spPr>
            <p:txBody>
              <a:bodyPr lIns="45719" rIns="45719"/>
              <a:lstStyle/>
              <a:p>
                <a:pPr algn="l" defTabSz="914400">
                  <a:defRPr sz="1800" b="0">
                    <a:solidFill>
                      <a:srgbClr val="32363F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dirty="0"/>
              </a:p>
            </p:txBody>
          </p:sp>
        </p:grpSp>
      </p:grp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D1CD9E93-F49D-4D62-BBA7-A26DBF60BA2F}"/>
              </a:ext>
            </a:extLst>
          </p:cNvPr>
          <p:cNvGrpSpPr/>
          <p:nvPr/>
        </p:nvGrpSpPr>
        <p:grpSpPr>
          <a:xfrm>
            <a:off x="9407222" y="1928953"/>
            <a:ext cx="1791046" cy="3128642"/>
            <a:chOff x="9407222" y="1928953"/>
            <a:chExt cx="1791046" cy="3128642"/>
          </a:xfrm>
        </p:grpSpPr>
        <p:grpSp>
          <p:nvGrpSpPr>
            <p:cNvPr id="37" name="Group 110">
              <a:extLst>
                <a:ext uri="{FF2B5EF4-FFF2-40B4-BE49-F238E27FC236}">
                  <a16:creationId xmlns:a16="http://schemas.microsoft.com/office/drawing/2014/main" id="{62A874B7-BDD1-4A1E-9ADD-EB4315BE1FC5}"/>
                </a:ext>
              </a:extLst>
            </p:cNvPr>
            <p:cNvGrpSpPr/>
            <p:nvPr/>
          </p:nvGrpSpPr>
          <p:grpSpPr>
            <a:xfrm>
              <a:off x="9407222" y="1928953"/>
              <a:ext cx="1781139" cy="1654667"/>
              <a:chOff x="1044455" y="2072513"/>
              <a:chExt cx="1781139" cy="1654667"/>
            </a:xfrm>
          </p:grpSpPr>
          <p:grpSp>
            <p:nvGrpSpPr>
              <p:cNvPr id="65" name="Group 111">
                <a:extLst>
                  <a:ext uri="{FF2B5EF4-FFF2-40B4-BE49-F238E27FC236}">
                    <a16:creationId xmlns:a16="http://schemas.microsoft.com/office/drawing/2014/main" id="{905F8E91-4172-4C2F-BB70-1E11FE1F8363}"/>
                  </a:ext>
                </a:extLst>
              </p:cNvPr>
              <p:cNvGrpSpPr/>
              <p:nvPr/>
            </p:nvGrpSpPr>
            <p:grpSpPr>
              <a:xfrm>
                <a:off x="1044455" y="2072513"/>
                <a:ext cx="1781139" cy="1222513"/>
                <a:chOff x="725558" y="2815464"/>
                <a:chExt cx="1781139" cy="1222513"/>
              </a:xfrm>
            </p:grpSpPr>
            <p:sp>
              <p:nvSpPr>
                <p:cNvPr id="67" name="Oval 113">
                  <a:extLst>
                    <a:ext uri="{FF2B5EF4-FFF2-40B4-BE49-F238E27FC236}">
                      <a16:creationId xmlns:a16="http://schemas.microsoft.com/office/drawing/2014/main" id="{B75ACD1A-97D7-4636-A7ED-302DA237ACB3}"/>
                    </a:ext>
                  </a:extLst>
                </p:cNvPr>
                <p:cNvSpPr/>
                <p:nvPr/>
              </p:nvSpPr>
              <p:spPr>
                <a:xfrm>
                  <a:off x="1284184" y="2815464"/>
                  <a:ext cx="1222513" cy="1222513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8" name="Arrow: Chevron 114">
                  <a:extLst>
                    <a:ext uri="{FF2B5EF4-FFF2-40B4-BE49-F238E27FC236}">
                      <a16:creationId xmlns:a16="http://schemas.microsoft.com/office/drawing/2014/main" id="{7DA50C85-4C03-4DA4-B4D3-598D47FDDFFB}"/>
                    </a:ext>
                  </a:extLst>
                </p:cNvPr>
                <p:cNvSpPr/>
                <p:nvPr/>
              </p:nvSpPr>
              <p:spPr>
                <a:xfrm>
                  <a:off x="725558" y="2979671"/>
                  <a:ext cx="1610138" cy="894101"/>
                </a:xfrm>
                <a:prstGeom prst="chevron">
                  <a:avLst>
                    <a:gd name="adj" fmla="val 32439"/>
                  </a:avLst>
                </a:prstGeom>
                <a:noFill/>
                <a:ln w="3810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accent3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9" name="TextBox 115">
                  <a:extLst>
                    <a:ext uri="{FF2B5EF4-FFF2-40B4-BE49-F238E27FC236}">
                      <a16:creationId xmlns:a16="http://schemas.microsoft.com/office/drawing/2014/main" id="{52AAC6E5-7ECD-4054-A554-F0DB3906CFD4}"/>
                    </a:ext>
                  </a:extLst>
                </p:cNvPr>
                <p:cNvSpPr txBox="1"/>
                <p:nvPr/>
              </p:nvSpPr>
              <p:spPr>
                <a:xfrm>
                  <a:off x="1321905" y="3044277"/>
                  <a:ext cx="785191" cy="76944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400" b="1" dirty="0">
                      <a:solidFill>
                        <a:schemeClr val="bg1"/>
                      </a:solidFill>
                    </a:rPr>
                    <a:t>05</a:t>
                  </a:r>
                </a:p>
              </p:txBody>
            </p:sp>
            <p:grpSp>
              <p:nvGrpSpPr>
                <p:cNvPr id="70" name="Group 116">
                  <a:extLst>
                    <a:ext uri="{FF2B5EF4-FFF2-40B4-BE49-F238E27FC236}">
                      <a16:creationId xmlns:a16="http://schemas.microsoft.com/office/drawing/2014/main" id="{085FF40C-7ABE-4CDC-9A46-24DACB01B15B}"/>
                    </a:ext>
                  </a:extLst>
                </p:cNvPr>
                <p:cNvGrpSpPr/>
                <p:nvPr/>
              </p:nvGrpSpPr>
              <p:grpSpPr>
                <a:xfrm>
                  <a:off x="2142319" y="2967323"/>
                  <a:ext cx="307677" cy="918795"/>
                  <a:chOff x="2114271" y="2950107"/>
                  <a:chExt cx="307677" cy="948359"/>
                </a:xfrm>
              </p:grpSpPr>
              <p:cxnSp>
                <p:nvCxnSpPr>
                  <p:cNvPr id="71" name="Straight Connector 117">
                    <a:extLst>
                      <a:ext uri="{FF2B5EF4-FFF2-40B4-BE49-F238E27FC236}">
                        <a16:creationId xmlns:a16="http://schemas.microsoft.com/office/drawing/2014/main" id="{F1441E61-BE14-44FF-9B9A-C51DFE3DECC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121375" y="2950107"/>
                    <a:ext cx="300573" cy="478893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2" name="Straight Connector 118">
                    <a:extLst>
                      <a:ext uri="{FF2B5EF4-FFF2-40B4-BE49-F238E27FC236}">
                        <a16:creationId xmlns:a16="http://schemas.microsoft.com/office/drawing/2014/main" id="{EED812C8-210A-4E67-A3ED-A8163481A28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2114271" y="3429000"/>
                    <a:ext cx="307677" cy="469466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66" name="Oval 112">
                <a:extLst>
                  <a:ext uri="{FF2B5EF4-FFF2-40B4-BE49-F238E27FC236}">
                    <a16:creationId xmlns:a16="http://schemas.microsoft.com/office/drawing/2014/main" id="{9FC36B4A-A16A-4415-8AFC-7B2E5E0DDEB1}"/>
                  </a:ext>
                </a:extLst>
              </p:cNvPr>
              <p:cNvSpPr/>
              <p:nvPr/>
            </p:nvSpPr>
            <p:spPr>
              <a:xfrm>
                <a:off x="1044455" y="3543299"/>
                <a:ext cx="1610137" cy="183881"/>
              </a:xfrm>
              <a:prstGeom prst="ellipse">
                <a:avLst/>
              </a:prstGeom>
              <a:solidFill>
                <a:schemeClr val="accent3">
                  <a:alpha val="35000"/>
                </a:schemeClr>
              </a:solidFill>
              <a:ln>
                <a:noFill/>
              </a:ln>
              <a:effectLst>
                <a:softEdge rad="635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7" name="Прямоугольник 457">
              <a:extLst>
                <a:ext uri="{FF2B5EF4-FFF2-40B4-BE49-F238E27FC236}">
                  <a16:creationId xmlns:a16="http://schemas.microsoft.com/office/drawing/2014/main" id="{27A92185-E339-48F7-BE08-6EE9C2BB8810}"/>
                </a:ext>
              </a:extLst>
            </p:cNvPr>
            <p:cNvSpPr/>
            <p:nvPr/>
          </p:nvSpPr>
          <p:spPr>
            <a:xfrm>
              <a:off x="10019762" y="3615430"/>
              <a:ext cx="1178506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fr-FR" sz="1400" b="1" dirty="0">
                  <a:solidFill>
                    <a:srgbClr val="002060"/>
                  </a:solidFill>
                  <a:cs typeface="Calibri" panose="020F0502020204030204" pitchFamily="34" charset="0"/>
                </a:rPr>
                <a:t>Résolution par Pulpe</a:t>
              </a:r>
            </a:p>
          </p:txBody>
        </p:sp>
        <p:sp>
          <p:nvSpPr>
            <p:cNvPr id="23" name="Shape">
              <a:extLst>
                <a:ext uri="{FF2B5EF4-FFF2-40B4-BE49-F238E27FC236}">
                  <a16:creationId xmlns:a16="http://schemas.microsoft.com/office/drawing/2014/main" id="{2590A041-A9DA-4865-9184-5C59281DF921}"/>
                </a:ext>
              </a:extLst>
            </p:cNvPr>
            <p:cNvSpPr/>
            <p:nvPr/>
          </p:nvSpPr>
          <p:spPr>
            <a:xfrm>
              <a:off x="10440994" y="4594712"/>
              <a:ext cx="434923" cy="4628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623" y="0"/>
                  </a:moveTo>
                  <a:cubicBezTo>
                    <a:pt x="2623" y="423"/>
                    <a:pt x="2666" y="878"/>
                    <a:pt x="2735" y="1333"/>
                  </a:cubicBezTo>
                  <a:cubicBezTo>
                    <a:pt x="5" y="1333"/>
                    <a:pt x="0" y="1333"/>
                    <a:pt x="0" y="1333"/>
                  </a:cubicBezTo>
                  <a:cubicBezTo>
                    <a:pt x="0" y="5301"/>
                    <a:pt x="3179" y="8516"/>
                    <a:pt x="7256" y="8971"/>
                  </a:cubicBezTo>
                  <a:cubicBezTo>
                    <a:pt x="7740" y="9329"/>
                    <a:pt x="8263" y="9594"/>
                    <a:pt x="8781" y="9822"/>
                  </a:cubicBezTo>
                  <a:cubicBezTo>
                    <a:pt x="8781" y="12684"/>
                    <a:pt x="8781" y="12681"/>
                    <a:pt x="8781" y="12681"/>
                  </a:cubicBezTo>
                  <a:cubicBezTo>
                    <a:pt x="6950" y="12681"/>
                    <a:pt x="6949" y="12681"/>
                    <a:pt x="6949" y="12681"/>
                  </a:cubicBezTo>
                  <a:cubicBezTo>
                    <a:pt x="5670" y="15771"/>
                    <a:pt x="5665" y="15777"/>
                    <a:pt x="5665" y="15777"/>
                  </a:cubicBezTo>
                  <a:cubicBezTo>
                    <a:pt x="15754" y="15777"/>
                    <a:pt x="15758" y="15777"/>
                    <a:pt x="15758" y="15777"/>
                  </a:cubicBezTo>
                  <a:cubicBezTo>
                    <a:pt x="14480" y="12687"/>
                    <a:pt x="14474" y="12681"/>
                    <a:pt x="14474" y="12681"/>
                  </a:cubicBezTo>
                  <a:cubicBezTo>
                    <a:pt x="12643" y="12681"/>
                    <a:pt x="12651" y="12681"/>
                    <a:pt x="12651" y="12681"/>
                  </a:cubicBezTo>
                  <a:cubicBezTo>
                    <a:pt x="12651" y="9819"/>
                    <a:pt x="12651" y="9822"/>
                    <a:pt x="12651" y="9822"/>
                  </a:cubicBezTo>
                  <a:cubicBezTo>
                    <a:pt x="13169" y="9627"/>
                    <a:pt x="13681" y="9329"/>
                    <a:pt x="14130" y="8971"/>
                  </a:cubicBezTo>
                  <a:cubicBezTo>
                    <a:pt x="18311" y="8646"/>
                    <a:pt x="21600" y="5366"/>
                    <a:pt x="21600" y="1333"/>
                  </a:cubicBezTo>
                  <a:cubicBezTo>
                    <a:pt x="18698" y="1333"/>
                    <a:pt x="18698" y="1333"/>
                    <a:pt x="18698" y="1333"/>
                  </a:cubicBezTo>
                  <a:cubicBezTo>
                    <a:pt x="18767" y="878"/>
                    <a:pt x="18800" y="423"/>
                    <a:pt x="18800" y="0"/>
                  </a:cubicBezTo>
                  <a:cubicBezTo>
                    <a:pt x="2630" y="0"/>
                    <a:pt x="2623" y="0"/>
                    <a:pt x="2623" y="0"/>
                  </a:cubicBezTo>
                  <a:close/>
                  <a:moveTo>
                    <a:pt x="1526" y="2473"/>
                  </a:moveTo>
                  <a:cubicBezTo>
                    <a:pt x="2977" y="2473"/>
                    <a:pt x="2977" y="2473"/>
                    <a:pt x="2977" y="2473"/>
                  </a:cubicBezTo>
                  <a:cubicBezTo>
                    <a:pt x="3460" y="4262"/>
                    <a:pt x="4424" y="6114"/>
                    <a:pt x="5702" y="7577"/>
                  </a:cubicBezTo>
                  <a:cubicBezTo>
                    <a:pt x="3526" y="6666"/>
                    <a:pt x="1906" y="4750"/>
                    <a:pt x="1526" y="2473"/>
                  </a:cubicBezTo>
                  <a:close/>
                  <a:moveTo>
                    <a:pt x="18456" y="2473"/>
                  </a:moveTo>
                  <a:lnTo>
                    <a:pt x="20074" y="2473"/>
                  </a:lnTo>
                  <a:cubicBezTo>
                    <a:pt x="19694" y="4847"/>
                    <a:pt x="17934" y="6828"/>
                    <a:pt x="15619" y="7674"/>
                  </a:cubicBezTo>
                  <a:cubicBezTo>
                    <a:pt x="16932" y="6210"/>
                    <a:pt x="17938" y="4327"/>
                    <a:pt x="18456" y="2473"/>
                  </a:cubicBezTo>
                  <a:close/>
                  <a:moveTo>
                    <a:pt x="3935" y="16242"/>
                  </a:moveTo>
                  <a:cubicBezTo>
                    <a:pt x="3866" y="16242"/>
                    <a:pt x="3795" y="16273"/>
                    <a:pt x="3795" y="16338"/>
                  </a:cubicBezTo>
                  <a:cubicBezTo>
                    <a:pt x="3795" y="21471"/>
                    <a:pt x="3795" y="21468"/>
                    <a:pt x="3795" y="21468"/>
                  </a:cubicBezTo>
                  <a:cubicBezTo>
                    <a:pt x="3795" y="21534"/>
                    <a:pt x="3866" y="21600"/>
                    <a:pt x="3935" y="21600"/>
                  </a:cubicBezTo>
                  <a:cubicBezTo>
                    <a:pt x="17458" y="21600"/>
                    <a:pt x="17451" y="21600"/>
                    <a:pt x="17451" y="21600"/>
                  </a:cubicBezTo>
                  <a:cubicBezTo>
                    <a:pt x="17520" y="21600"/>
                    <a:pt x="17553" y="21534"/>
                    <a:pt x="17553" y="21468"/>
                  </a:cubicBezTo>
                  <a:cubicBezTo>
                    <a:pt x="17553" y="16336"/>
                    <a:pt x="17553" y="16338"/>
                    <a:pt x="17553" y="16338"/>
                  </a:cubicBezTo>
                  <a:cubicBezTo>
                    <a:pt x="17553" y="16273"/>
                    <a:pt x="17520" y="16242"/>
                    <a:pt x="17451" y="16242"/>
                  </a:cubicBezTo>
                  <a:cubicBezTo>
                    <a:pt x="17175" y="16242"/>
                    <a:pt x="17181" y="16242"/>
                    <a:pt x="17181" y="16242"/>
                  </a:cubicBezTo>
                  <a:cubicBezTo>
                    <a:pt x="15905" y="16242"/>
                    <a:pt x="15898" y="16242"/>
                    <a:pt x="15898" y="16242"/>
                  </a:cubicBezTo>
                  <a:cubicBezTo>
                    <a:pt x="5479" y="16242"/>
                    <a:pt x="5479" y="16242"/>
                    <a:pt x="5479" y="16242"/>
                  </a:cubicBezTo>
                  <a:cubicBezTo>
                    <a:pt x="3927" y="16242"/>
                    <a:pt x="3935" y="16242"/>
                    <a:pt x="3935" y="16242"/>
                  </a:cubicBezTo>
                  <a:close/>
                  <a:moveTo>
                    <a:pt x="7758" y="18066"/>
                  </a:moveTo>
                  <a:cubicBezTo>
                    <a:pt x="13588" y="18066"/>
                    <a:pt x="13591" y="18066"/>
                    <a:pt x="13591" y="18066"/>
                  </a:cubicBezTo>
                  <a:cubicBezTo>
                    <a:pt x="13625" y="18066"/>
                    <a:pt x="13656" y="18068"/>
                    <a:pt x="13656" y="18101"/>
                  </a:cubicBezTo>
                  <a:lnTo>
                    <a:pt x="13656" y="19741"/>
                  </a:lnTo>
                  <a:cubicBezTo>
                    <a:pt x="13656" y="19741"/>
                    <a:pt x="13625" y="19767"/>
                    <a:pt x="13591" y="19767"/>
                  </a:cubicBezTo>
                  <a:cubicBezTo>
                    <a:pt x="7761" y="19767"/>
                    <a:pt x="7758" y="19767"/>
                    <a:pt x="7758" y="19767"/>
                  </a:cubicBezTo>
                  <a:cubicBezTo>
                    <a:pt x="7758" y="19767"/>
                    <a:pt x="7721" y="19741"/>
                    <a:pt x="7721" y="19741"/>
                  </a:cubicBezTo>
                  <a:cubicBezTo>
                    <a:pt x="7721" y="18106"/>
                    <a:pt x="7721" y="18101"/>
                    <a:pt x="7721" y="18101"/>
                  </a:cubicBezTo>
                  <a:cubicBezTo>
                    <a:pt x="7721" y="18068"/>
                    <a:pt x="7758" y="18066"/>
                    <a:pt x="7758" y="18066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12700">
              <a:miter lim="400000"/>
            </a:ln>
          </p:spPr>
          <p:txBody>
            <a:bodyPr lIns="45719" rIns="45719"/>
            <a:lstStyle/>
            <a:p>
              <a:pPr algn="l" defTabSz="914400">
                <a:defRPr sz="1800" b="0">
                  <a:solidFill>
                    <a:srgbClr val="32363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dirty="0"/>
            </a:p>
          </p:txBody>
        </p:sp>
      </p:grpSp>
      <p:grpSp>
        <p:nvGrpSpPr>
          <p:cNvPr id="2" name="Groupe 1">
            <a:extLst>
              <a:ext uri="{FF2B5EF4-FFF2-40B4-BE49-F238E27FC236}">
                <a16:creationId xmlns:a16="http://schemas.microsoft.com/office/drawing/2014/main" id="{B6C55E27-0CF3-4081-A733-0FF95F610E1A}"/>
              </a:ext>
            </a:extLst>
          </p:cNvPr>
          <p:cNvGrpSpPr/>
          <p:nvPr/>
        </p:nvGrpSpPr>
        <p:grpSpPr>
          <a:xfrm>
            <a:off x="1085272" y="1928953"/>
            <a:ext cx="1970063" cy="3226400"/>
            <a:chOff x="1085272" y="1928953"/>
            <a:chExt cx="1970063" cy="3226400"/>
          </a:xfrm>
        </p:grpSpPr>
        <p:grpSp>
          <p:nvGrpSpPr>
            <p:cNvPr id="36" name="Group 18">
              <a:extLst>
                <a:ext uri="{FF2B5EF4-FFF2-40B4-BE49-F238E27FC236}">
                  <a16:creationId xmlns:a16="http://schemas.microsoft.com/office/drawing/2014/main" id="{BA0CC2BB-DCE9-40A7-BDD4-CE90E3E3ECC2}"/>
                </a:ext>
              </a:extLst>
            </p:cNvPr>
            <p:cNvGrpSpPr/>
            <p:nvPr/>
          </p:nvGrpSpPr>
          <p:grpSpPr>
            <a:xfrm>
              <a:off x="1085272" y="1928953"/>
              <a:ext cx="1781139" cy="1654667"/>
              <a:chOff x="1044455" y="2072513"/>
              <a:chExt cx="1781139" cy="1654667"/>
            </a:xfrm>
          </p:grpSpPr>
          <p:grpSp>
            <p:nvGrpSpPr>
              <p:cNvPr id="73" name="Group 15">
                <a:extLst>
                  <a:ext uri="{FF2B5EF4-FFF2-40B4-BE49-F238E27FC236}">
                    <a16:creationId xmlns:a16="http://schemas.microsoft.com/office/drawing/2014/main" id="{CC89B44D-2E96-4A7F-AF06-D89728B18B96}"/>
                  </a:ext>
                </a:extLst>
              </p:cNvPr>
              <p:cNvGrpSpPr/>
              <p:nvPr/>
            </p:nvGrpSpPr>
            <p:grpSpPr>
              <a:xfrm>
                <a:off x="1044455" y="2072513"/>
                <a:ext cx="1781139" cy="1222513"/>
                <a:chOff x="725558" y="2815464"/>
                <a:chExt cx="1781139" cy="1222513"/>
              </a:xfrm>
            </p:grpSpPr>
            <p:sp>
              <p:nvSpPr>
                <p:cNvPr id="75" name="Oval 2">
                  <a:extLst>
                    <a:ext uri="{FF2B5EF4-FFF2-40B4-BE49-F238E27FC236}">
                      <a16:creationId xmlns:a16="http://schemas.microsoft.com/office/drawing/2014/main" id="{B86D81E2-CAE0-4337-AD63-CC13F803CDD7}"/>
                    </a:ext>
                  </a:extLst>
                </p:cNvPr>
                <p:cNvSpPr/>
                <p:nvPr/>
              </p:nvSpPr>
              <p:spPr>
                <a:xfrm>
                  <a:off x="1284184" y="2815464"/>
                  <a:ext cx="1222513" cy="1222513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6" name="Arrow: Chevron 4">
                  <a:extLst>
                    <a:ext uri="{FF2B5EF4-FFF2-40B4-BE49-F238E27FC236}">
                      <a16:creationId xmlns:a16="http://schemas.microsoft.com/office/drawing/2014/main" id="{D9516DBF-F7F4-466E-94EE-E552F03DD850}"/>
                    </a:ext>
                  </a:extLst>
                </p:cNvPr>
                <p:cNvSpPr/>
                <p:nvPr/>
              </p:nvSpPr>
              <p:spPr>
                <a:xfrm>
                  <a:off x="725558" y="2979671"/>
                  <a:ext cx="1610138" cy="894101"/>
                </a:xfrm>
                <a:prstGeom prst="chevron">
                  <a:avLst>
                    <a:gd name="adj" fmla="val 32439"/>
                  </a:avLst>
                </a:prstGeom>
                <a:noFill/>
                <a:ln w="3810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accent3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7" name="TextBox 5">
                  <a:extLst>
                    <a:ext uri="{FF2B5EF4-FFF2-40B4-BE49-F238E27FC236}">
                      <a16:creationId xmlns:a16="http://schemas.microsoft.com/office/drawing/2014/main" id="{FD4CD656-94B2-458F-8F5E-C3F30A60F5E7}"/>
                    </a:ext>
                  </a:extLst>
                </p:cNvPr>
                <p:cNvSpPr txBox="1"/>
                <p:nvPr/>
              </p:nvSpPr>
              <p:spPr>
                <a:xfrm>
                  <a:off x="1321905" y="3042001"/>
                  <a:ext cx="785191" cy="76944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400" b="1" dirty="0">
                      <a:solidFill>
                        <a:schemeClr val="bg1"/>
                      </a:solidFill>
                    </a:rPr>
                    <a:t>01</a:t>
                  </a:r>
                </a:p>
              </p:txBody>
            </p:sp>
            <p:grpSp>
              <p:nvGrpSpPr>
                <p:cNvPr id="78" name="Group 14">
                  <a:extLst>
                    <a:ext uri="{FF2B5EF4-FFF2-40B4-BE49-F238E27FC236}">
                      <a16:creationId xmlns:a16="http://schemas.microsoft.com/office/drawing/2014/main" id="{8C040426-0A84-4160-9021-84D38E8B5C88}"/>
                    </a:ext>
                  </a:extLst>
                </p:cNvPr>
                <p:cNvGrpSpPr/>
                <p:nvPr/>
              </p:nvGrpSpPr>
              <p:grpSpPr>
                <a:xfrm>
                  <a:off x="2142319" y="2967323"/>
                  <a:ext cx="307677" cy="918795"/>
                  <a:chOff x="2114271" y="2950107"/>
                  <a:chExt cx="307677" cy="948359"/>
                </a:xfrm>
              </p:grpSpPr>
              <p:cxnSp>
                <p:nvCxnSpPr>
                  <p:cNvPr id="79" name="Straight Connector 8">
                    <a:extLst>
                      <a:ext uri="{FF2B5EF4-FFF2-40B4-BE49-F238E27FC236}">
                        <a16:creationId xmlns:a16="http://schemas.microsoft.com/office/drawing/2014/main" id="{1E8DFE99-94B5-40A6-9726-562CCCA7D29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121375" y="2950107"/>
                    <a:ext cx="300573" cy="478893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0" name="Straight Connector 74">
                    <a:extLst>
                      <a:ext uri="{FF2B5EF4-FFF2-40B4-BE49-F238E27FC236}">
                        <a16:creationId xmlns:a16="http://schemas.microsoft.com/office/drawing/2014/main" id="{8D8F4258-C036-4D0F-83DC-F34A2C5F829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2114271" y="3429000"/>
                    <a:ext cx="307677" cy="469466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74" name="Oval 17">
                <a:extLst>
                  <a:ext uri="{FF2B5EF4-FFF2-40B4-BE49-F238E27FC236}">
                    <a16:creationId xmlns:a16="http://schemas.microsoft.com/office/drawing/2014/main" id="{ADE3FFE4-0C8A-481F-A954-2E6CC2A9F50F}"/>
                  </a:ext>
                </a:extLst>
              </p:cNvPr>
              <p:cNvSpPr/>
              <p:nvPr/>
            </p:nvSpPr>
            <p:spPr>
              <a:xfrm>
                <a:off x="1044455" y="3543299"/>
                <a:ext cx="1610137" cy="183881"/>
              </a:xfrm>
              <a:prstGeom prst="ellipse">
                <a:avLst/>
              </a:prstGeom>
              <a:solidFill>
                <a:schemeClr val="accent3">
                  <a:alpha val="35000"/>
                </a:schemeClr>
              </a:solidFill>
              <a:ln>
                <a:noFill/>
              </a:ln>
              <a:effectLst>
                <a:softEdge rad="635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5" name="Прямоугольник 457">
              <a:extLst>
                <a:ext uri="{FF2B5EF4-FFF2-40B4-BE49-F238E27FC236}">
                  <a16:creationId xmlns:a16="http://schemas.microsoft.com/office/drawing/2014/main" id="{9C1E0B4E-F506-430F-B8D0-D72553F6FFC9}"/>
                </a:ext>
              </a:extLst>
            </p:cNvPr>
            <p:cNvSpPr/>
            <p:nvPr/>
          </p:nvSpPr>
          <p:spPr>
            <a:xfrm>
              <a:off x="1274196" y="3603082"/>
              <a:ext cx="1781139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fr-FR" sz="1400" b="1" dirty="0">
                  <a:solidFill>
                    <a:srgbClr val="002060"/>
                  </a:solidFill>
                  <a:cs typeface="Calibri" panose="020F0502020204030204" pitchFamily="34" charset="0"/>
                </a:rPr>
                <a:t>Importation du fichier Data Set</a:t>
              </a:r>
            </a:p>
          </p:txBody>
        </p:sp>
        <p:pic>
          <p:nvPicPr>
            <p:cNvPr id="1026" name="Picture 2" descr="Icones Upload, images téléversement png et ico (page 9)">
              <a:extLst>
                <a:ext uri="{FF2B5EF4-FFF2-40B4-BE49-F238E27FC236}">
                  <a16:creationId xmlns:a16="http://schemas.microsoft.com/office/drawing/2014/main" id="{88B94FCC-DF6F-4191-B501-08E00294CF2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42598" y="4511019"/>
              <a:ext cx="644334" cy="64433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" name="Groupe 3">
            <a:extLst>
              <a:ext uri="{FF2B5EF4-FFF2-40B4-BE49-F238E27FC236}">
                <a16:creationId xmlns:a16="http://schemas.microsoft.com/office/drawing/2014/main" id="{95384883-4585-48EC-B604-635B9F72A014}"/>
              </a:ext>
            </a:extLst>
          </p:cNvPr>
          <p:cNvGrpSpPr/>
          <p:nvPr/>
        </p:nvGrpSpPr>
        <p:grpSpPr>
          <a:xfrm>
            <a:off x="3165760" y="1928953"/>
            <a:ext cx="1851548" cy="3200513"/>
            <a:chOff x="3165760" y="1928953"/>
            <a:chExt cx="1851548" cy="3200513"/>
          </a:xfrm>
        </p:grpSpPr>
        <p:grpSp>
          <p:nvGrpSpPr>
            <p:cNvPr id="38" name="Group 119">
              <a:extLst>
                <a:ext uri="{FF2B5EF4-FFF2-40B4-BE49-F238E27FC236}">
                  <a16:creationId xmlns:a16="http://schemas.microsoft.com/office/drawing/2014/main" id="{E9B7B7CA-3530-4674-AADA-413C38FF6141}"/>
                </a:ext>
              </a:extLst>
            </p:cNvPr>
            <p:cNvGrpSpPr/>
            <p:nvPr/>
          </p:nvGrpSpPr>
          <p:grpSpPr>
            <a:xfrm>
              <a:off x="3165760" y="1928953"/>
              <a:ext cx="1781139" cy="1654667"/>
              <a:chOff x="1044455" y="2072513"/>
              <a:chExt cx="1781139" cy="1654667"/>
            </a:xfrm>
          </p:grpSpPr>
          <p:grpSp>
            <p:nvGrpSpPr>
              <p:cNvPr id="57" name="Group 120">
                <a:extLst>
                  <a:ext uri="{FF2B5EF4-FFF2-40B4-BE49-F238E27FC236}">
                    <a16:creationId xmlns:a16="http://schemas.microsoft.com/office/drawing/2014/main" id="{7AF77105-22BF-4679-B607-32466475344D}"/>
                  </a:ext>
                </a:extLst>
              </p:cNvPr>
              <p:cNvGrpSpPr/>
              <p:nvPr/>
            </p:nvGrpSpPr>
            <p:grpSpPr>
              <a:xfrm>
                <a:off x="1044455" y="2072513"/>
                <a:ext cx="1781139" cy="1222513"/>
                <a:chOff x="725558" y="2815464"/>
                <a:chExt cx="1781139" cy="1222513"/>
              </a:xfrm>
            </p:grpSpPr>
            <p:sp>
              <p:nvSpPr>
                <p:cNvPr id="59" name="Oval 122">
                  <a:extLst>
                    <a:ext uri="{FF2B5EF4-FFF2-40B4-BE49-F238E27FC236}">
                      <a16:creationId xmlns:a16="http://schemas.microsoft.com/office/drawing/2014/main" id="{A5F4370D-26B4-491A-BE6E-2395CFA07EFB}"/>
                    </a:ext>
                  </a:extLst>
                </p:cNvPr>
                <p:cNvSpPr/>
                <p:nvPr/>
              </p:nvSpPr>
              <p:spPr>
                <a:xfrm>
                  <a:off x="1284184" y="2815464"/>
                  <a:ext cx="1222513" cy="1222513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0" name="Arrow: Chevron 123">
                  <a:extLst>
                    <a:ext uri="{FF2B5EF4-FFF2-40B4-BE49-F238E27FC236}">
                      <a16:creationId xmlns:a16="http://schemas.microsoft.com/office/drawing/2014/main" id="{B1EF00D4-A315-4923-A667-351B3BD05FFB}"/>
                    </a:ext>
                  </a:extLst>
                </p:cNvPr>
                <p:cNvSpPr/>
                <p:nvPr/>
              </p:nvSpPr>
              <p:spPr>
                <a:xfrm>
                  <a:off x="725558" y="2979671"/>
                  <a:ext cx="1610138" cy="894101"/>
                </a:xfrm>
                <a:prstGeom prst="chevron">
                  <a:avLst>
                    <a:gd name="adj" fmla="val 32439"/>
                  </a:avLst>
                </a:prstGeom>
                <a:noFill/>
                <a:ln w="3810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accent3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1" name="TextBox 124">
                  <a:extLst>
                    <a:ext uri="{FF2B5EF4-FFF2-40B4-BE49-F238E27FC236}">
                      <a16:creationId xmlns:a16="http://schemas.microsoft.com/office/drawing/2014/main" id="{587A0A88-B18E-4991-9133-88A8F7227D0F}"/>
                    </a:ext>
                  </a:extLst>
                </p:cNvPr>
                <p:cNvSpPr txBox="1"/>
                <p:nvPr/>
              </p:nvSpPr>
              <p:spPr>
                <a:xfrm>
                  <a:off x="1321905" y="3044277"/>
                  <a:ext cx="785191" cy="76944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400" b="1" dirty="0">
                      <a:solidFill>
                        <a:schemeClr val="bg1"/>
                      </a:solidFill>
                    </a:rPr>
                    <a:t>02</a:t>
                  </a:r>
                </a:p>
              </p:txBody>
            </p:sp>
            <p:grpSp>
              <p:nvGrpSpPr>
                <p:cNvPr id="62" name="Group 125">
                  <a:extLst>
                    <a:ext uri="{FF2B5EF4-FFF2-40B4-BE49-F238E27FC236}">
                      <a16:creationId xmlns:a16="http://schemas.microsoft.com/office/drawing/2014/main" id="{120DCFEE-9B5E-4830-A542-5312D284C477}"/>
                    </a:ext>
                  </a:extLst>
                </p:cNvPr>
                <p:cNvGrpSpPr/>
                <p:nvPr/>
              </p:nvGrpSpPr>
              <p:grpSpPr>
                <a:xfrm>
                  <a:off x="2142319" y="2967323"/>
                  <a:ext cx="307677" cy="918795"/>
                  <a:chOff x="2114271" y="2950107"/>
                  <a:chExt cx="307677" cy="948359"/>
                </a:xfrm>
              </p:grpSpPr>
              <p:cxnSp>
                <p:nvCxnSpPr>
                  <p:cNvPr id="63" name="Straight Connector 126">
                    <a:extLst>
                      <a:ext uri="{FF2B5EF4-FFF2-40B4-BE49-F238E27FC236}">
                        <a16:creationId xmlns:a16="http://schemas.microsoft.com/office/drawing/2014/main" id="{CD46A172-0320-4046-B024-AEE29F86850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121375" y="2950107"/>
                    <a:ext cx="300573" cy="478893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4" name="Straight Connector 127">
                    <a:extLst>
                      <a:ext uri="{FF2B5EF4-FFF2-40B4-BE49-F238E27FC236}">
                        <a16:creationId xmlns:a16="http://schemas.microsoft.com/office/drawing/2014/main" id="{55FE77B2-9436-4A33-9A44-0157DB09BA3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2114271" y="3429000"/>
                    <a:ext cx="307677" cy="469466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58" name="Oval 121">
                <a:extLst>
                  <a:ext uri="{FF2B5EF4-FFF2-40B4-BE49-F238E27FC236}">
                    <a16:creationId xmlns:a16="http://schemas.microsoft.com/office/drawing/2014/main" id="{27A93F62-6F09-4153-8AAE-35E9AFD0A81F}"/>
                  </a:ext>
                </a:extLst>
              </p:cNvPr>
              <p:cNvSpPr/>
              <p:nvPr/>
            </p:nvSpPr>
            <p:spPr>
              <a:xfrm>
                <a:off x="1044455" y="3543299"/>
                <a:ext cx="1610137" cy="183881"/>
              </a:xfrm>
              <a:prstGeom prst="ellipse">
                <a:avLst/>
              </a:prstGeom>
              <a:solidFill>
                <a:schemeClr val="accent3">
                  <a:alpha val="35000"/>
                </a:schemeClr>
              </a:solidFill>
              <a:ln>
                <a:noFill/>
              </a:ln>
              <a:effectLst>
                <a:softEdge rad="635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3" name="Прямоугольник 457">
              <a:extLst>
                <a:ext uri="{FF2B5EF4-FFF2-40B4-BE49-F238E27FC236}">
                  <a16:creationId xmlns:a16="http://schemas.microsoft.com/office/drawing/2014/main" id="{C8BB34AA-7DBF-4E48-88A2-BBC85691577E}"/>
                </a:ext>
              </a:extLst>
            </p:cNvPr>
            <p:cNvSpPr/>
            <p:nvPr/>
          </p:nvSpPr>
          <p:spPr>
            <a:xfrm>
              <a:off x="3407170" y="3615430"/>
              <a:ext cx="1610138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fr-FR" sz="1400" b="1" dirty="0">
                  <a:solidFill>
                    <a:srgbClr val="002060"/>
                  </a:solidFill>
                  <a:cs typeface="Calibri" panose="020F0502020204030204" pitchFamily="34" charset="0"/>
                </a:rPr>
                <a:t>Définition des variables</a:t>
              </a:r>
            </a:p>
          </p:txBody>
        </p:sp>
        <p:pic>
          <p:nvPicPr>
            <p:cNvPr id="3" name="Image 2" descr="Une image contenant texte, arts de la table, assiette, vaisselle&#10;&#10;Description générée automatiquement">
              <a:extLst>
                <a:ext uri="{FF2B5EF4-FFF2-40B4-BE49-F238E27FC236}">
                  <a16:creationId xmlns:a16="http://schemas.microsoft.com/office/drawing/2014/main" id="{68894109-E61E-47E3-8142-38852B45FB5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57097" y="4594712"/>
              <a:ext cx="710035" cy="534754"/>
            </a:xfrm>
            <a:prstGeom prst="rect">
              <a:avLst/>
            </a:prstGeom>
          </p:spPr>
        </p:pic>
      </p:grpSp>
      <p:grpSp>
        <p:nvGrpSpPr>
          <p:cNvPr id="13" name="Groupe 12">
            <a:extLst>
              <a:ext uri="{FF2B5EF4-FFF2-40B4-BE49-F238E27FC236}">
                <a16:creationId xmlns:a16="http://schemas.microsoft.com/office/drawing/2014/main" id="{93B664DC-D287-4A28-8BC5-9FA5269328A2}"/>
              </a:ext>
            </a:extLst>
          </p:cNvPr>
          <p:cNvGrpSpPr/>
          <p:nvPr/>
        </p:nvGrpSpPr>
        <p:grpSpPr>
          <a:xfrm>
            <a:off x="5246247" y="1928953"/>
            <a:ext cx="1814345" cy="3212296"/>
            <a:chOff x="5246247" y="1928953"/>
            <a:chExt cx="1814345" cy="3212296"/>
          </a:xfrm>
        </p:grpSpPr>
        <p:grpSp>
          <p:nvGrpSpPr>
            <p:cNvPr id="39" name="Group 128">
              <a:extLst>
                <a:ext uri="{FF2B5EF4-FFF2-40B4-BE49-F238E27FC236}">
                  <a16:creationId xmlns:a16="http://schemas.microsoft.com/office/drawing/2014/main" id="{A6070405-DB04-41F1-8516-BB2EFCD449AE}"/>
                </a:ext>
              </a:extLst>
            </p:cNvPr>
            <p:cNvGrpSpPr/>
            <p:nvPr/>
          </p:nvGrpSpPr>
          <p:grpSpPr>
            <a:xfrm>
              <a:off x="5246247" y="1928953"/>
              <a:ext cx="1781139" cy="1654667"/>
              <a:chOff x="1044455" y="2072513"/>
              <a:chExt cx="1781139" cy="1654667"/>
            </a:xfrm>
          </p:grpSpPr>
          <p:grpSp>
            <p:nvGrpSpPr>
              <p:cNvPr id="49" name="Group 129">
                <a:extLst>
                  <a:ext uri="{FF2B5EF4-FFF2-40B4-BE49-F238E27FC236}">
                    <a16:creationId xmlns:a16="http://schemas.microsoft.com/office/drawing/2014/main" id="{B0305CE0-85E6-4842-A931-A2769B5C4993}"/>
                  </a:ext>
                </a:extLst>
              </p:cNvPr>
              <p:cNvGrpSpPr/>
              <p:nvPr/>
            </p:nvGrpSpPr>
            <p:grpSpPr>
              <a:xfrm>
                <a:off x="1044455" y="2072513"/>
                <a:ext cx="1781139" cy="1222513"/>
                <a:chOff x="725558" y="2815464"/>
                <a:chExt cx="1781139" cy="1222513"/>
              </a:xfrm>
            </p:grpSpPr>
            <p:sp>
              <p:nvSpPr>
                <p:cNvPr id="51" name="Oval 131">
                  <a:extLst>
                    <a:ext uri="{FF2B5EF4-FFF2-40B4-BE49-F238E27FC236}">
                      <a16:creationId xmlns:a16="http://schemas.microsoft.com/office/drawing/2014/main" id="{DCC77E94-3597-4992-9E84-6A9BD15DDBB3}"/>
                    </a:ext>
                  </a:extLst>
                </p:cNvPr>
                <p:cNvSpPr/>
                <p:nvPr/>
              </p:nvSpPr>
              <p:spPr>
                <a:xfrm>
                  <a:off x="1284184" y="2815464"/>
                  <a:ext cx="1222513" cy="1222513"/>
                </a:xfrm>
                <a:prstGeom prst="ellipse">
                  <a:avLst/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52" name="Arrow: Chevron 132">
                  <a:extLst>
                    <a:ext uri="{FF2B5EF4-FFF2-40B4-BE49-F238E27FC236}">
                      <a16:creationId xmlns:a16="http://schemas.microsoft.com/office/drawing/2014/main" id="{574C0462-4DE4-4064-9890-AA92FEEF6031}"/>
                    </a:ext>
                  </a:extLst>
                </p:cNvPr>
                <p:cNvSpPr/>
                <p:nvPr/>
              </p:nvSpPr>
              <p:spPr>
                <a:xfrm>
                  <a:off x="725558" y="2979671"/>
                  <a:ext cx="1610138" cy="894101"/>
                </a:xfrm>
                <a:prstGeom prst="chevron">
                  <a:avLst>
                    <a:gd name="adj" fmla="val 32439"/>
                  </a:avLst>
                </a:prstGeom>
                <a:noFill/>
                <a:ln w="3810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accent3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3" name="TextBox 133">
                  <a:extLst>
                    <a:ext uri="{FF2B5EF4-FFF2-40B4-BE49-F238E27FC236}">
                      <a16:creationId xmlns:a16="http://schemas.microsoft.com/office/drawing/2014/main" id="{692C974D-497B-44D8-800F-A8B49CCCEAD5}"/>
                    </a:ext>
                  </a:extLst>
                </p:cNvPr>
                <p:cNvSpPr txBox="1"/>
                <p:nvPr/>
              </p:nvSpPr>
              <p:spPr>
                <a:xfrm>
                  <a:off x="1321905" y="3044277"/>
                  <a:ext cx="785191" cy="76944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400" b="1" dirty="0">
                      <a:solidFill>
                        <a:schemeClr val="bg1"/>
                      </a:solidFill>
                    </a:rPr>
                    <a:t>03</a:t>
                  </a:r>
                </a:p>
              </p:txBody>
            </p:sp>
            <p:grpSp>
              <p:nvGrpSpPr>
                <p:cNvPr id="54" name="Group 134">
                  <a:extLst>
                    <a:ext uri="{FF2B5EF4-FFF2-40B4-BE49-F238E27FC236}">
                      <a16:creationId xmlns:a16="http://schemas.microsoft.com/office/drawing/2014/main" id="{CB527505-9791-4397-B75C-63B8F54109C4}"/>
                    </a:ext>
                  </a:extLst>
                </p:cNvPr>
                <p:cNvGrpSpPr/>
                <p:nvPr/>
              </p:nvGrpSpPr>
              <p:grpSpPr>
                <a:xfrm>
                  <a:off x="2142319" y="2967323"/>
                  <a:ext cx="307677" cy="918795"/>
                  <a:chOff x="2114271" y="2950107"/>
                  <a:chExt cx="307677" cy="948359"/>
                </a:xfrm>
              </p:grpSpPr>
              <p:cxnSp>
                <p:nvCxnSpPr>
                  <p:cNvPr id="55" name="Straight Connector 135">
                    <a:extLst>
                      <a:ext uri="{FF2B5EF4-FFF2-40B4-BE49-F238E27FC236}">
                        <a16:creationId xmlns:a16="http://schemas.microsoft.com/office/drawing/2014/main" id="{54A3B845-0FA3-4F7D-9457-10024459D4B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121375" y="2950107"/>
                    <a:ext cx="300573" cy="478893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6" name="Straight Connector 136">
                    <a:extLst>
                      <a:ext uri="{FF2B5EF4-FFF2-40B4-BE49-F238E27FC236}">
                        <a16:creationId xmlns:a16="http://schemas.microsoft.com/office/drawing/2014/main" id="{77C9C923-4496-454B-B151-A3116A7A5A3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2114271" y="3429000"/>
                    <a:ext cx="307677" cy="469466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50" name="Oval 130">
                <a:extLst>
                  <a:ext uri="{FF2B5EF4-FFF2-40B4-BE49-F238E27FC236}">
                    <a16:creationId xmlns:a16="http://schemas.microsoft.com/office/drawing/2014/main" id="{42606B3B-AE55-48F1-AC21-310EB12855A9}"/>
                  </a:ext>
                </a:extLst>
              </p:cNvPr>
              <p:cNvSpPr/>
              <p:nvPr/>
            </p:nvSpPr>
            <p:spPr>
              <a:xfrm>
                <a:off x="1044455" y="3543299"/>
                <a:ext cx="1610137" cy="183881"/>
              </a:xfrm>
              <a:prstGeom prst="ellipse">
                <a:avLst/>
              </a:prstGeom>
              <a:solidFill>
                <a:schemeClr val="accent3">
                  <a:alpha val="35000"/>
                </a:schemeClr>
              </a:solidFill>
              <a:ln>
                <a:noFill/>
              </a:ln>
              <a:effectLst>
                <a:softEdge rad="635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1" name="Прямоугольник 457">
              <a:extLst>
                <a:ext uri="{FF2B5EF4-FFF2-40B4-BE49-F238E27FC236}">
                  <a16:creationId xmlns:a16="http://schemas.microsoft.com/office/drawing/2014/main" id="{A9020AAA-0971-4CC8-BD36-9873C9CB3828}"/>
                </a:ext>
              </a:extLst>
            </p:cNvPr>
            <p:cNvSpPr/>
            <p:nvPr/>
          </p:nvSpPr>
          <p:spPr>
            <a:xfrm>
              <a:off x="5635954" y="3573637"/>
              <a:ext cx="1424638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fr-FR" sz="1400" b="1" dirty="0">
                  <a:solidFill>
                    <a:srgbClr val="002060"/>
                  </a:solidFill>
                  <a:cs typeface="Calibri" panose="020F0502020204030204" pitchFamily="34" charset="0"/>
                </a:rPr>
                <a:t>Définition du problème Pulpe</a:t>
              </a:r>
            </a:p>
          </p:txBody>
        </p:sp>
        <p:pic>
          <p:nvPicPr>
            <p:cNvPr id="1032" name="Picture 8" descr="Problem Icon Png #13374 - Free Icons Library">
              <a:extLst>
                <a:ext uri="{FF2B5EF4-FFF2-40B4-BE49-F238E27FC236}">
                  <a16:creationId xmlns:a16="http://schemas.microsoft.com/office/drawing/2014/main" id="{A0705264-B13C-42F6-91E4-1B2F579B9F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61111" y="4431214"/>
              <a:ext cx="710035" cy="7100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81" name="ZoneTexte 80">
            <a:extLst>
              <a:ext uri="{FF2B5EF4-FFF2-40B4-BE49-F238E27FC236}">
                <a16:creationId xmlns:a16="http://schemas.microsoft.com/office/drawing/2014/main" id="{6F705240-BB9C-46C5-9C49-514CEE4ED1BE}"/>
              </a:ext>
            </a:extLst>
          </p:cNvPr>
          <p:cNvSpPr txBox="1"/>
          <p:nvPr/>
        </p:nvSpPr>
        <p:spPr>
          <a:xfrm>
            <a:off x="3451467" y="709650"/>
            <a:ext cx="52890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Démarche de travail</a:t>
            </a:r>
          </a:p>
        </p:txBody>
      </p:sp>
    </p:spTree>
    <p:extLst>
      <p:ext uri="{BB962C8B-B14F-4D97-AF65-F5344CB8AC3E}">
        <p14:creationId xmlns:p14="http://schemas.microsoft.com/office/powerpoint/2010/main" val="1992959267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6C768448-7F3B-4F05-8919-11405F1E7778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900"/>
                    </a14:imgEffect>
                    <a14:imgEffect>
                      <a14:saturation sat="33000"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"/>
            <a:ext cx="8843375" cy="6858000"/>
          </a:xfrm>
          <a:prstGeom prst="rect">
            <a:avLst/>
          </a:prstGeom>
        </p:spPr>
      </p:pic>
      <p:grpSp>
        <p:nvGrpSpPr>
          <p:cNvPr id="6" name="Groupe 5">
            <a:extLst>
              <a:ext uri="{FF2B5EF4-FFF2-40B4-BE49-F238E27FC236}">
                <a16:creationId xmlns:a16="http://schemas.microsoft.com/office/drawing/2014/main" id="{6543108C-27CF-4F68-A9FF-E357E21C8955}"/>
              </a:ext>
            </a:extLst>
          </p:cNvPr>
          <p:cNvGrpSpPr/>
          <p:nvPr/>
        </p:nvGrpSpPr>
        <p:grpSpPr>
          <a:xfrm>
            <a:off x="11198268" y="5974916"/>
            <a:ext cx="862567" cy="753694"/>
            <a:chOff x="11198268" y="5974916"/>
            <a:chExt cx="862567" cy="753694"/>
          </a:xfrm>
        </p:grpSpPr>
        <p:grpSp>
          <p:nvGrpSpPr>
            <p:cNvPr id="7" name="Groupe 6">
              <a:extLst>
                <a:ext uri="{FF2B5EF4-FFF2-40B4-BE49-F238E27FC236}">
                  <a16:creationId xmlns:a16="http://schemas.microsoft.com/office/drawing/2014/main" id="{9990CBE8-8346-420B-8EA3-6863BD38989C}"/>
                </a:ext>
              </a:extLst>
            </p:cNvPr>
            <p:cNvGrpSpPr/>
            <p:nvPr/>
          </p:nvGrpSpPr>
          <p:grpSpPr>
            <a:xfrm>
              <a:off x="11198268" y="5974916"/>
              <a:ext cx="862567" cy="753694"/>
              <a:chOff x="11039766" y="5714956"/>
              <a:chExt cx="1058648" cy="976076"/>
            </a:xfrm>
          </p:grpSpPr>
          <p:pic>
            <p:nvPicPr>
              <p:cNvPr id="9" name="Image 8">
                <a:extLst>
                  <a:ext uri="{FF2B5EF4-FFF2-40B4-BE49-F238E27FC236}">
                    <a16:creationId xmlns:a16="http://schemas.microsoft.com/office/drawing/2014/main" id="{A10F5E55-90CA-4FF2-A269-50136B0FF4B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157036" y="5790940"/>
                <a:ext cx="824108" cy="824108"/>
              </a:xfrm>
              <a:prstGeom prst="rect">
                <a:avLst/>
              </a:prstGeom>
            </p:spPr>
          </p:pic>
          <p:sp>
            <p:nvSpPr>
              <p:cNvPr id="10" name="Organigramme : Connecteur 9">
                <a:extLst>
                  <a:ext uri="{FF2B5EF4-FFF2-40B4-BE49-F238E27FC236}">
                    <a16:creationId xmlns:a16="http://schemas.microsoft.com/office/drawing/2014/main" id="{0DDFEADC-603C-47F9-93A7-16EE1B361E32}"/>
                  </a:ext>
                </a:extLst>
              </p:cNvPr>
              <p:cNvSpPr/>
              <p:nvPr/>
            </p:nvSpPr>
            <p:spPr>
              <a:xfrm>
                <a:off x="11039766" y="5714956"/>
                <a:ext cx="1058648" cy="976076"/>
              </a:xfrm>
              <a:prstGeom prst="flowChartConnector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</p:grpSp>
        <p:sp>
          <p:nvSpPr>
            <p:cNvPr id="8" name="ZoneTexte 7">
              <a:extLst>
                <a:ext uri="{FF2B5EF4-FFF2-40B4-BE49-F238E27FC236}">
                  <a16:creationId xmlns:a16="http://schemas.microsoft.com/office/drawing/2014/main" id="{FD88243A-A687-4B09-AE4C-D62ED41053A1}"/>
                </a:ext>
              </a:extLst>
            </p:cNvPr>
            <p:cNvSpPr txBox="1"/>
            <p:nvPr/>
          </p:nvSpPr>
          <p:spPr>
            <a:xfrm>
              <a:off x="11450227" y="6145276"/>
              <a:ext cx="42409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2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4</a:t>
              </a:r>
              <a:endParaRPr lang="fr-FR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1" name="ZoneTexte 10">
            <a:extLst>
              <a:ext uri="{FF2B5EF4-FFF2-40B4-BE49-F238E27FC236}">
                <a16:creationId xmlns:a16="http://schemas.microsoft.com/office/drawing/2014/main" id="{5FAFA78F-E636-4A15-ACD0-B8F6F12F1935}"/>
              </a:ext>
            </a:extLst>
          </p:cNvPr>
          <p:cNvSpPr txBox="1"/>
          <p:nvPr/>
        </p:nvSpPr>
        <p:spPr>
          <a:xfrm>
            <a:off x="3451467" y="350946"/>
            <a:ext cx="52890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Solution trouvée</a:t>
            </a:r>
          </a:p>
        </p:txBody>
      </p:sp>
      <p:grpSp>
        <p:nvGrpSpPr>
          <p:cNvPr id="90" name="Groupe 89">
            <a:extLst>
              <a:ext uri="{FF2B5EF4-FFF2-40B4-BE49-F238E27FC236}">
                <a16:creationId xmlns:a16="http://schemas.microsoft.com/office/drawing/2014/main" id="{342C1734-3908-4475-A91C-A637253294C6}"/>
              </a:ext>
            </a:extLst>
          </p:cNvPr>
          <p:cNvGrpSpPr/>
          <p:nvPr/>
        </p:nvGrpSpPr>
        <p:grpSpPr>
          <a:xfrm>
            <a:off x="260251" y="1671423"/>
            <a:ext cx="7845694" cy="3419751"/>
            <a:chOff x="396432" y="1942736"/>
            <a:chExt cx="8636960" cy="3604690"/>
          </a:xfrm>
        </p:grpSpPr>
        <p:sp>
          <p:nvSpPr>
            <p:cNvPr id="2" name="Organigramme : Terminateur 1">
              <a:extLst>
                <a:ext uri="{FF2B5EF4-FFF2-40B4-BE49-F238E27FC236}">
                  <a16:creationId xmlns:a16="http://schemas.microsoft.com/office/drawing/2014/main" id="{94A6E582-8835-432F-93FC-6A33D66044D5}"/>
                </a:ext>
              </a:extLst>
            </p:cNvPr>
            <p:cNvSpPr/>
            <p:nvPr/>
          </p:nvSpPr>
          <p:spPr>
            <a:xfrm>
              <a:off x="396432" y="3794775"/>
              <a:ext cx="2013440" cy="367088"/>
            </a:xfrm>
            <a:prstGeom prst="flowChartTerminator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err="1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SmallDragline</a:t>
              </a:r>
              <a:endParaRPr lang="fr-FR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Organigramme : Terminateur 11">
              <a:extLst>
                <a:ext uri="{FF2B5EF4-FFF2-40B4-BE49-F238E27FC236}">
                  <a16:creationId xmlns:a16="http://schemas.microsoft.com/office/drawing/2014/main" id="{C9C8EB07-51CB-4C0C-8D98-80AC9E845FEC}"/>
                </a:ext>
              </a:extLst>
            </p:cNvPr>
            <p:cNvSpPr/>
            <p:nvPr/>
          </p:nvSpPr>
          <p:spPr>
            <a:xfrm>
              <a:off x="407204" y="2586103"/>
              <a:ext cx="2013440" cy="367089"/>
            </a:xfrm>
            <a:prstGeom prst="flowChartTerminator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Bull</a:t>
              </a:r>
            </a:p>
          </p:txBody>
        </p:sp>
        <p:sp>
          <p:nvSpPr>
            <p:cNvPr id="13" name="Organigramme : Terminateur 12">
              <a:extLst>
                <a:ext uri="{FF2B5EF4-FFF2-40B4-BE49-F238E27FC236}">
                  <a16:creationId xmlns:a16="http://schemas.microsoft.com/office/drawing/2014/main" id="{A0DAE198-B3D4-49F3-8F48-640322A5CDCE}"/>
                </a:ext>
              </a:extLst>
            </p:cNvPr>
            <p:cNvSpPr/>
            <p:nvPr/>
          </p:nvSpPr>
          <p:spPr>
            <a:xfrm>
              <a:off x="407204" y="5011123"/>
              <a:ext cx="2013440" cy="367088"/>
            </a:xfrm>
            <a:prstGeom prst="flowChartTerminator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800" b="0" i="0" u="none" strike="noStrike" dirty="0" err="1">
                  <a:solidFill>
                    <a:srgbClr val="002060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BigDragline</a:t>
              </a:r>
              <a:endParaRPr lang="fr-FR" sz="1800" b="0" i="0" u="none" strike="noStrike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Organigramme : Terminateur 13">
              <a:extLst>
                <a:ext uri="{FF2B5EF4-FFF2-40B4-BE49-F238E27FC236}">
                  <a16:creationId xmlns:a16="http://schemas.microsoft.com/office/drawing/2014/main" id="{47DB3B87-212F-4C14-8D02-AEFC809CA68C}"/>
                </a:ext>
              </a:extLst>
            </p:cNvPr>
            <p:cNvSpPr/>
            <p:nvPr/>
          </p:nvSpPr>
          <p:spPr>
            <a:xfrm>
              <a:off x="2682735" y="2586103"/>
              <a:ext cx="1893829" cy="367088"/>
            </a:xfrm>
            <a:prstGeom prst="flowChartTerminator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Job11 (74)</a:t>
              </a:r>
            </a:p>
          </p:txBody>
        </p:sp>
        <p:sp>
          <p:nvSpPr>
            <p:cNvPr id="15" name="Organigramme : Terminateur 14">
              <a:extLst>
                <a:ext uri="{FF2B5EF4-FFF2-40B4-BE49-F238E27FC236}">
                  <a16:creationId xmlns:a16="http://schemas.microsoft.com/office/drawing/2014/main" id="{3B62BDFC-80F5-47A2-B818-A8E47077BFF0}"/>
                </a:ext>
              </a:extLst>
            </p:cNvPr>
            <p:cNvSpPr/>
            <p:nvPr/>
          </p:nvSpPr>
          <p:spPr>
            <a:xfrm>
              <a:off x="2682735" y="5012536"/>
              <a:ext cx="1893829" cy="367088"/>
            </a:xfrm>
            <a:prstGeom prst="flowChartTerminator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Job17 (44)</a:t>
              </a:r>
            </a:p>
          </p:txBody>
        </p:sp>
        <p:sp>
          <p:nvSpPr>
            <p:cNvPr id="16" name="Organigramme : Terminateur 15">
              <a:extLst>
                <a:ext uri="{FF2B5EF4-FFF2-40B4-BE49-F238E27FC236}">
                  <a16:creationId xmlns:a16="http://schemas.microsoft.com/office/drawing/2014/main" id="{7041D03B-90A0-4CEA-B074-47BFC1BD7C56}"/>
                </a:ext>
              </a:extLst>
            </p:cNvPr>
            <p:cNvSpPr/>
            <p:nvPr/>
          </p:nvSpPr>
          <p:spPr>
            <a:xfrm>
              <a:off x="2682735" y="3794775"/>
              <a:ext cx="1893829" cy="367088"/>
            </a:xfrm>
            <a:prstGeom prst="flowChartTerminator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Job7 (34)</a:t>
              </a:r>
            </a:p>
          </p:txBody>
        </p:sp>
        <p:sp>
          <p:nvSpPr>
            <p:cNvPr id="17" name="Organigramme : Terminateur 16">
              <a:extLst>
                <a:ext uri="{FF2B5EF4-FFF2-40B4-BE49-F238E27FC236}">
                  <a16:creationId xmlns:a16="http://schemas.microsoft.com/office/drawing/2014/main" id="{D6378CAC-A28D-49C9-B357-AA2C61D0130A}"/>
                </a:ext>
              </a:extLst>
            </p:cNvPr>
            <p:cNvSpPr/>
            <p:nvPr/>
          </p:nvSpPr>
          <p:spPr>
            <a:xfrm>
              <a:off x="4838656" y="2586103"/>
              <a:ext cx="1893829" cy="367088"/>
            </a:xfrm>
            <a:prstGeom prst="flowChartTerminator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Switching1</a:t>
              </a:r>
              <a:r>
                <a:rPr lang="fr-FR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</a:p>
          </p:txBody>
        </p:sp>
        <p:sp>
          <p:nvSpPr>
            <p:cNvPr id="18" name="Organigramme : Terminateur 17">
              <a:extLst>
                <a:ext uri="{FF2B5EF4-FFF2-40B4-BE49-F238E27FC236}">
                  <a16:creationId xmlns:a16="http://schemas.microsoft.com/office/drawing/2014/main" id="{F3466856-5CA9-46E1-B4B6-C66E113CCFEB}"/>
                </a:ext>
              </a:extLst>
            </p:cNvPr>
            <p:cNvSpPr/>
            <p:nvPr/>
          </p:nvSpPr>
          <p:spPr>
            <a:xfrm>
              <a:off x="4843729" y="5011123"/>
              <a:ext cx="1893829" cy="367089"/>
            </a:xfrm>
            <a:prstGeom prst="flowChartTerminator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Switching1 </a:t>
              </a:r>
            </a:p>
          </p:txBody>
        </p:sp>
        <p:sp>
          <p:nvSpPr>
            <p:cNvPr id="19" name="Organigramme : Terminateur 18">
              <a:extLst>
                <a:ext uri="{FF2B5EF4-FFF2-40B4-BE49-F238E27FC236}">
                  <a16:creationId xmlns:a16="http://schemas.microsoft.com/office/drawing/2014/main" id="{BC8C816A-1D81-47A1-A25D-B32C78DAAB65}"/>
                </a:ext>
              </a:extLst>
            </p:cNvPr>
            <p:cNvSpPr/>
            <p:nvPr/>
          </p:nvSpPr>
          <p:spPr>
            <a:xfrm>
              <a:off x="4836966" y="3794775"/>
              <a:ext cx="1893829" cy="367088"/>
            </a:xfrm>
            <a:prstGeom prst="flowChartTerminator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Switching13 </a:t>
              </a:r>
            </a:p>
          </p:txBody>
        </p:sp>
        <p:sp>
          <p:nvSpPr>
            <p:cNvPr id="28" name="Organigramme : Terminateur 27">
              <a:extLst>
                <a:ext uri="{FF2B5EF4-FFF2-40B4-BE49-F238E27FC236}">
                  <a16:creationId xmlns:a16="http://schemas.microsoft.com/office/drawing/2014/main" id="{869A7AD0-2F26-4057-9E78-A5528493EAB3}"/>
                </a:ext>
              </a:extLst>
            </p:cNvPr>
            <p:cNvSpPr/>
            <p:nvPr/>
          </p:nvSpPr>
          <p:spPr>
            <a:xfrm>
              <a:off x="6994577" y="2586103"/>
              <a:ext cx="1893829" cy="367088"/>
            </a:xfrm>
            <a:prstGeom prst="flowChartTerminator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Job1</a:t>
              </a:r>
              <a:r>
                <a:rPr lang="fr-FR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(58)</a:t>
              </a:r>
            </a:p>
          </p:txBody>
        </p:sp>
        <p:sp>
          <p:nvSpPr>
            <p:cNvPr id="30" name="Organigramme : Terminateur 29">
              <a:extLst>
                <a:ext uri="{FF2B5EF4-FFF2-40B4-BE49-F238E27FC236}">
                  <a16:creationId xmlns:a16="http://schemas.microsoft.com/office/drawing/2014/main" id="{28225675-FEB4-49C1-9141-600FE8529BC5}"/>
                </a:ext>
              </a:extLst>
            </p:cNvPr>
            <p:cNvSpPr/>
            <p:nvPr/>
          </p:nvSpPr>
          <p:spPr>
            <a:xfrm>
              <a:off x="6991196" y="3794775"/>
              <a:ext cx="1893829" cy="367088"/>
            </a:xfrm>
            <a:prstGeom prst="flowChartTerminator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Job13</a:t>
              </a:r>
              <a:r>
                <a:rPr lang="fr-FR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(74)</a:t>
              </a:r>
            </a:p>
          </p:txBody>
        </p:sp>
        <p:sp>
          <p:nvSpPr>
            <p:cNvPr id="31" name="Organigramme : Terminateur 30">
              <a:extLst>
                <a:ext uri="{FF2B5EF4-FFF2-40B4-BE49-F238E27FC236}">
                  <a16:creationId xmlns:a16="http://schemas.microsoft.com/office/drawing/2014/main" id="{82D472AB-5503-42DF-AF91-54BBF476F47D}"/>
                </a:ext>
              </a:extLst>
            </p:cNvPr>
            <p:cNvSpPr/>
            <p:nvPr/>
          </p:nvSpPr>
          <p:spPr>
            <a:xfrm>
              <a:off x="6999650" y="5011123"/>
              <a:ext cx="1893829" cy="367088"/>
            </a:xfrm>
            <a:prstGeom prst="flowChartTerminator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Job15</a:t>
              </a:r>
              <a:r>
                <a:rPr lang="fr-FR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(34)</a:t>
              </a:r>
            </a:p>
          </p:txBody>
        </p:sp>
        <p:cxnSp>
          <p:nvCxnSpPr>
            <p:cNvPr id="34" name="Connecteur droit 33">
              <a:extLst>
                <a:ext uri="{FF2B5EF4-FFF2-40B4-BE49-F238E27FC236}">
                  <a16:creationId xmlns:a16="http://schemas.microsoft.com/office/drawing/2014/main" id="{D436DCDC-C0D7-4926-8DF9-FE955F7BDB8A}"/>
                </a:ext>
              </a:extLst>
            </p:cNvPr>
            <p:cNvCxnSpPr>
              <a:cxnSpLocks/>
            </p:cNvCxnSpPr>
            <p:nvPr/>
          </p:nvCxnSpPr>
          <p:spPr>
            <a:xfrm>
              <a:off x="2682735" y="2411787"/>
              <a:ext cx="1200333" cy="0"/>
            </a:xfrm>
            <a:prstGeom prst="line">
              <a:avLst/>
            </a:prstGeom>
            <a:ln w="19050" cap="flat" cmpd="sng" algn="ctr">
              <a:solidFill>
                <a:schemeClr val="dk1"/>
              </a:solidFill>
              <a:prstDash val="solid"/>
              <a:round/>
              <a:headEnd type="arrow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35" name="Connecteur droit 34">
              <a:extLst>
                <a:ext uri="{FF2B5EF4-FFF2-40B4-BE49-F238E27FC236}">
                  <a16:creationId xmlns:a16="http://schemas.microsoft.com/office/drawing/2014/main" id="{5F26E64E-F7C2-457E-AE67-A7D7B491C167}"/>
                </a:ext>
              </a:extLst>
            </p:cNvPr>
            <p:cNvCxnSpPr>
              <a:cxnSpLocks/>
            </p:cNvCxnSpPr>
            <p:nvPr/>
          </p:nvCxnSpPr>
          <p:spPr>
            <a:xfrm>
              <a:off x="4836966" y="2411787"/>
              <a:ext cx="1363418" cy="0"/>
            </a:xfrm>
            <a:prstGeom prst="line">
              <a:avLst/>
            </a:prstGeom>
            <a:ln w="19050" cap="flat" cmpd="sng" algn="ctr">
              <a:solidFill>
                <a:schemeClr val="dk1"/>
              </a:solidFill>
              <a:prstDash val="solid"/>
              <a:round/>
              <a:headEnd type="arrow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36" name="Connecteur droit 35">
              <a:extLst>
                <a:ext uri="{FF2B5EF4-FFF2-40B4-BE49-F238E27FC236}">
                  <a16:creationId xmlns:a16="http://schemas.microsoft.com/office/drawing/2014/main" id="{09E7BCDA-D8E2-40F8-ABEE-85141AB09A9C}"/>
                </a:ext>
              </a:extLst>
            </p:cNvPr>
            <p:cNvCxnSpPr>
              <a:cxnSpLocks/>
            </p:cNvCxnSpPr>
            <p:nvPr/>
          </p:nvCxnSpPr>
          <p:spPr>
            <a:xfrm>
              <a:off x="7027101" y="2417523"/>
              <a:ext cx="551146" cy="0"/>
            </a:xfrm>
            <a:prstGeom prst="line">
              <a:avLst/>
            </a:prstGeom>
            <a:ln w="19050" cap="flat" cmpd="sng" algn="ctr">
              <a:solidFill>
                <a:schemeClr val="dk1"/>
              </a:solidFill>
              <a:prstDash val="solid"/>
              <a:round/>
              <a:headEnd type="arrow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46" name="Connecteur droit 45">
              <a:extLst>
                <a:ext uri="{FF2B5EF4-FFF2-40B4-BE49-F238E27FC236}">
                  <a16:creationId xmlns:a16="http://schemas.microsoft.com/office/drawing/2014/main" id="{574DBAD3-ACD6-4338-A62A-1F36B18255CD}"/>
                </a:ext>
              </a:extLst>
            </p:cNvPr>
            <p:cNvCxnSpPr>
              <a:cxnSpLocks/>
            </p:cNvCxnSpPr>
            <p:nvPr/>
          </p:nvCxnSpPr>
          <p:spPr>
            <a:xfrm>
              <a:off x="2682734" y="4880785"/>
              <a:ext cx="1893829" cy="0"/>
            </a:xfrm>
            <a:prstGeom prst="line">
              <a:avLst/>
            </a:prstGeom>
            <a:ln w="19050" cap="flat" cmpd="sng" algn="ctr">
              <a:solidFill>
                <a:schemeClr val="dk1"/>
              </a:solidFill>
              <a:prstDash val="solid"/>
              <a:round/>
              <a:headEnd type="arrow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47" name="Connecteur droit 46">
              <a:extLst>
                <a:ext uri="{FF2B5EF4-FFF2-40B4-BE49-F238E27FC236}">
                  <a16:creationId xmlns:a16="http://schemas.microsoft.com/office/drawing/2014/main" id="{55552986-F2E6-4ABD-AD7D-D7A3080FD83B}"/>
                </a:ext>
              </a:extLst>
            </p:cNvPr>
            <p:cNvCxnSpPr>
              <a:cxnSpLocks/>
            </p:cNvCxnSpPr>
            <p:nvPr/>
          </p:nvCxnSpPr>
          <p:spPr>
            <a:xfrm>
              <a:off x="4836965" y="4880785"/>
              <a:ext cx="1893829" cy="0"/>
            </a:xfrm>
            <a:prstGeom prst="line">
              <a:avLst/>
            </a:prstGeom>
            <a:ln w="19050" cap="flat" cmpd="sng" algn="ctr">
              <a:solidFill>
                <a:schemeClr val="dk1"/>
              </a:solidFill>
              <a:prstDash val="solid"/>
              <a:round/>
              <a:headEnd type="arrow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48" name="Connecteur droit 47">
              <a:extLst>
                <a:ext uri="{FF2B5EF4-FFF2-40B4-BE49-F238E27FC236}">
                  <a16:creationId xmlns:a16="http://schemas.microsoft.com/office/drawing/2014/main" id="{C6C557B2-5B86-4718-8DBE-80F74672A896}"/>
                </a:ext>
              </a:extLst>
            </p:cNvPr>
            <p:cNvCxnSpPr>
              <a:cxnSpLocks/>
            </p:cNvCxnSpPr>
            <p:nvPr/>
          </p:nvCxnSpPr>
          <p:spPr>
            <a:xfrm>
              <a:off x="7024417" y="4880785"/>
              <a:ext cx="931646" cy="0"/>
            </a:xfrm>
            <a:prstGeom prst="line">
              <a:avLst/>
            </a:prstGeom>
            <a:ln w="19050" cap="flat" cmpd="sng" algn="ctr">
              <a:solidFill>
                <a:schemeClr val="dk1"/>
              </a:solidFill>
              <a:prstDash val="solid"/>
              <a:round/>
              <a:headEnd type="arrow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49" name="ZoneTexte 48">
              <a:extLst>
                <a:ext uri="{FF2B5EF4-FFF2-40B4-BE49-F238E27FC236}">
                  <a16:creationId xmlns:a16="http://schemas.microsoft.com/office/drawing/2014/main" id="{B7F47617-4CBD-4212-B396-F8B6C00B5608}"/>
                </a:ext>
              </a:extLst>
            </p:cNvPr>
            <p:cNvSpPr txBox="1"/>
            <p:nvPr/>
          </p:nvSpPr>
          <p:spPr>
            <a:xfrm>
              <a:off x="2790404" y="2045053"/>
              <a:ext cx="16784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27,1 jours</a:t>
              </a:r>
            </a:p>
          </p:txBody>
        </p:sp>
        <p:sp>
          <p:nvSpPr>
            <p:cNvPr id="50" name="ZoneTexte 49">
              <a:extLst>
                <a:ext uri="{FF2B5EF4-FFF2-40B4-BE49-F238E27FC236}">
                  <a16:creationId xmlns:a16="http://schemas.microsoft.com/office/drawing/2014/main" id="{71745DAE-8368-41BC-802D-12565A1338C5}"/>
                </a:ext>
              </a:extLst>
            </p:cNvPr>
            <p:cNvSpPr txBox="1"/>
            <p:nvPr/>
          </p:nvSpPr>
          <p:spPr>
            <a:xfrm>
              <a:off x="5059071" y="2053048"/>
              <a:ext cx="16784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4 jours</a:t>
              </a:r>
            </a:p>
          </p:txBody>
        </p:sp>
        <p:sp>
          <p:nvSpPr>
            <p:cNvPr id="51" name="ZoneTexte 50">
              <a:extLst>
                <a:ext uri="{FF2B5EF4-FFF2-40B4-BE49-F238E27FC236}">
                  <a16:creationId xmlns:a16="http://schemas.microsoft.com/office/drawing/2014/main" id="{2A2B4A71-5187-4229-BA31-4D0957AA8AF0}"/>
                </a:ext>
              </a:extLst>
            </p:cNvPr>
            <p:cNvSpPr txBox="1"/>
            <p:nvPr/>
          </p:nvSpPr>
          <p:spPr>
            <a:xfrm>
              <a:off x="6867569" y="2057941"/>
              <a:ext cx="16784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17,2 jours</a:t>
              </a:r>
            </a:p>
          </p:txBody>
        </p:sp>
        <p:sp>
          <p:nvSpPr>
            <p:cNvPr id="52" name="ZoneTexte 51">
              <a:extLst>
                <a:ext uri="{FF2B5EF4-FFF2-40B4-BE49-F238E27FC236}">
                  <a16:creationId xmlns:a16="http://schemas.microsoft.com/office/drawing/2014/main" id="{22005838-D5CD-45D0-95CA-2A5123137AB4}"/>
                </a:ext>
              </a:extLst>
            </p:cNvPr>
            <p:cNvSpPr txBox="1"/>
            <p:nvPr/>
          </p:nvSpPr>
          <p:spPr>
            <a:xfrm>
              <a:off x="3043824" y="3318937"/>
              <a:ext cx="16784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30 jours</a:t>
              </a:r>
            </a:p>
          </p:txBody>
        </p:sp>
        <p:sp>
          <p:nvSpPr>
            <p:cNvPr id="53" name="ZoneTexte 52">
              <a:extLst>
                <a:ext uri="{FF2B5EF4-FFF2-40B4-BE49-F238E27FC236}">
                  <a16:creationId xmlns:a16="http://schemas.microsoft.com/office/drawing/2014/main" id="{1816D934-2023-4F7B-98CF-DFB30C28931B}"/>
                </a:ext>
              </a:extLst>
            </p:cNvPr>
            <p:cNvSpPr txBox="1"/>
            <p:nvPr/>
          </p:nvSpPr>
          <p:spPr>
            <a:xfrm>
              <a:off x="4869742" y="3282015"/>
              <a:ext cx="16784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 jours</a:t>
              </a:r>
            </a:p>
          </p:txBody>
        </p:sp>
        <p:sp>
          <p:nvSpPr>
            <p:cNvPr id="54" name="ZoneTexte 53">
              <a:extLst>
                <a:ext uri="{FF2B5EF4-FFF2-40B4-BE49-F238E27FC236}">
                  <a16:creationId xmlns:a16="http://schemas.microsoft.com/office/drawing/2014/main" id="{47DA92DA-8A4B-40DD-80EA-1A3008356BAE}"/>
                </a:ext>
              </a:extLst>
            </p:cNvPr>
            <p:cNvSpPr txBox="1"/>
            <p:nvPr/>
          </p:nvSpPr>
          <p:spPr>
            <a:xfrm>
              <a:off x="7321463" y="3318937"/>
              <a:ext cx="16784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43,4 jours</a:t>
              </a:r>
            </a:p>
          </p:txBody>
        </p:sp>
        <p:sp>
          <p:nvSpPr>
            <p:cNvPr id="55" name="ZoneTexte 54">
              <a:extLst>
                <a:ext uri="{FF2B5EF4-FFF2-40B4-BE49-F238E27FC236}">
                  <a16:creationId xmlns:a16="http://schemas.microsoft.com/office/drawing/2014/main" id="{1C62DDD2-D898-4E5F-84E8-1D1E7D3A833B}"/>
                </a:ext>
              </a:extLst>
            </p:cNvPr>
            <p:cNvSpPr txBox="1"/>
            <p:nvPr/>
          </p:nvSpPr>
          <p:spPr>
            <a:xfrm>
              <a:off x="3076768" y="4490138"/>
              <a:ext cx="16784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38,9 jours</a:t>
              </a:r>
            </a:p>
          </p:txBody>
        </p:sp>
        <p:sp>
          <p:nvSpPr>
            <p:cNvPr id="56" name="ZoneTexte 55">
              <a:extLst>
                <a:ext uri="{FF2B5EF4-FFF2-40B4-BE49-F238E27FC236}">
                  <a16:creationId xmlns:a16="http://schemas.microsoft.com/office/drawing/2014/main" id="{81CFA481-9FC6-444F-882C-F8AADE545A7F}"/>
                </a:ext>
              </a:extLst>
            </p:cNvPr>
            <p:cNvSpPr txBox="1"/>
            <p:nvPr/>
          </p:nvSpPr>
          <p:spPr>
            <a:xfrm>
              <a:off x="5312708" y="4515876"/>
              <a:ext cx="16784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6 jours</a:t>
              </a:r>
            </a:p>
          </p:txBody>
        </p:sp>
        <p:sp>
          <p:nvSpPr>
            <p:cNvPr id="57" name="ZoneTexte 56">
              <a:extLst>
                <a:ext uri="{FF2B5EF4-FFF2-40B4-BE49-F238E27FC236}">
                  <a16:creationId xmlns:a16="http://schemas.microsoft.com/office/drawing/2014/main" id="{3B16CD9B-3ED6-4B7F-9EC0-2F40494A3A9F}"/>
                </a:ext>
              </a:extLst>
            </p:cNvPr>
            <p:cNvSpPr txBox="1"/>
            <p:nvPr/>
          </p:nvSpPr>
          <p:spPr>
            <a:xfrm>
              <a:off x="7098866" y="4551498"/>
              <a:ext cx="16784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24,3 jours</a:t>
              </a:r>
            </a:p>
          </p:txBody>
        </p:sp>
        <p:cxnSp>
          <p:nvCxnSpPr>
            <p:cNvPr id="58" name="Connecteur droit 57">
              <a:extLst>
                <a:ext uri="{FF2B5EF4-FFF2-40B4-BE49-F238E27FC236}">
                  <a16:creationId xmlns:a16="http://schemas.microsoft.com/office/drawing/2014/main" id="{56BCD8A1-F3EE-4F91-AA79-1F40743932B0}"/>
                </a:ext>
              </a:extLst>
            </p:cNvPr>
            <p:cNvCxnSpPr>
              <a:cxnSpLocks/>
            </p:cNvCxnSpPr>
            <p:nvPr/>
          </p:nvCxnSpPr>
          <p:spPr>
            <a:xfrm>
              <a:off x="2682735" y="3661573"/>
              <a:ext cx="1488432" cy="0"/>
            </a:xfrm>
            <a:prstGeom prst="line">
              <a:avLst/>
            </a:prstGeom>
            <a:ln w="19050" cap="flat" cmpd="sng" algn="ctr">
              <a:solidFill>
                <a:schemeClr val="dk1"/>
              </a:solidFill>
              <a:prstDash val="solid"/>
              <a:round/>
              <a:headEnd type="arrow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59" name="Connecteur droit 58">
              <a:extLst>
                <a:ext uri="{FF2B5EF4-FFF2-40B4-BE49-F238E27FC236}">
                  <a16:creationId xmlns:a16="http://schemas.microsoft.com/office/drawing/2014/main" id="{41F71A5A-89EF-4888-8E54-6E152A214CE9}"/>
                </a:ext>
              </a:extLst>
            </p:cNvPr>
            <p:cNvCxnSpPr>
              <a:cxnSpLocks/>
            </p:cNvCxnSpPr>
            <p:nvPr/>
          </p:nvCxnSpPr>
          <p:spPr>
            <a:xfrm>
              <a:off x="4836966" y="3661573"/>
              <a:ext cx="774694" cy="0"/>
            </a:xfrm>
            <a:prstGeom prst="line">
              <a:avLst/>
            </a:prstGeom>
            <a:ln w="19050" cap="flat" cmpd="sng" algn="ctr">
              <a:solidFill>
                <a:schemeClr val="dk1"/>
              </a:solidFill>
              <a:prstDash val="solid"/>
              <a:round/>
              <a:headEnd type="arrow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60" name="Connecteur droit 59">
              <a:extLst>
                <a:ext uri="{FF2B5EF4-FFF2-40B4-BE49-F238E27FC236}">
                  <a16:creationId xmlns:a16="http://schemas.microsoft.com/office/drawing/2014/main" id="{E4F6B249-6C0D-4563-9CC6-FF10D0A7AC2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027101" y="3661573"/>
              <a:ext cx="1857924" cy="5736"/>
            </a:xfrm>
            <a:prstGeom prst="line">
              <a:avLst/>
            </a:prstGeom>
            <a:ln w="19050" cap="flat" cmpd="sng" algn="ctr">
              <a:solidFill>
                <a:schemeClr val="dk1"/>
              </a:solidFill>
              <a:prstDash val="solid"/>
              <a:round/>
              <a:headEnd type="arrow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73" name="Connecteur droit 72">
              <a:extLst>
                <a:ext uri="{FF2B5EF4-FFF2-40B4-BE49-F238E27FC236}">
                  <a16:creationId xmlns:a16="http://schemas.microsoft.com/office/drawing/2014/main" id="{9AF08727-D663-465D-AB93-44B836236AC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550519" y="1987921"/>
              <a:ext cx="23428" cy="3514320"/>
            </a:xfrm>
            <a:prstGeom prst="line">
              <a:avLst/>
            </a:prstGeom>
            <a:ln w="38100" cap="flat" cmpd="sng" algn="ctr">
              <a:solidFill>
                <a:schemeClr val="accent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77" name="Connecteur droit 76">
              <a:extLst>
                <a:ext uri="{FF2B5EF4-FFF2-40B4-BE49-F238E27FC236}">
                  <a16:creationId xmlns:a16="http://schemas.microsoft.com/office/drawing/2014/main" id="{A540F82D-C1D2-4198-8346-0CB312B422FA}"/>
                </a:ext>
              </a:extLst>
            </p:cNvPr>
            <p:cNvCxnSpPr>
              <a:cxnSpLocks/>
            </p:cNvCxnSpPr>
            <p:nvPr/>
          </p:nvCxnSpPr>
          <p:spPr>
            <a:xfrm>
              <a:off x="9009964" y="2061331"/>
              <a:ext cx="0" cy="3483456"/>
            </a:xfrm>
            <a:prstGeom prst="line">
              <a:avLst/>
            </a:prstGeom>
            <a:ln w="38100" cap="flat" cmpd="sng" algn="ctr">
              <a:solidFill>
                <a:schemeClr val="accent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82" name="Connecteur droit 81">
              <a:extLst>
                <a:ext uri="{FF2B5EF4-FFF2-40B4-BE49-F238E27FC236}">
                  <a16:creationId xmlns:a16="http://schemas.microsoft.com/office/drawing/2014/main" id="{95F59D88-74F7-4C1A-8A51-3C5DBA9A163C}"/>
                </a:ext>
              </a:extLst>
            </p:cNvPr>
            <p:cNvCxnSpPr>
              <a:cxnSpLocks/>
            </p:cNvCxnSpPr>
            <p:nvPr/>
          </p:nvCxnSpPr>
          <p:spPr>
            <a:xfrm>
              <a:off x="2573948" y="1942736"/>
              <a:ext cx="6459444" cy="45185"/>
            </a:xfrm>
            <a:prstGeom prst="line">
              <a:avLst/>
            </a:prstGeom>
            <a:ln w="38100" cap="flat" cmpd="sng" algn="ctr">
              <a:solidFill>
                <a:schemeClr val="accent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88" name="Connecteur droit 87">
              <a:extLst>
                <a:ext uri="{FF2B5EF4-FFF2-40B4-BE49-F238E27FC236}">
                  <a16:creationId xmlns:a16="http://schemas.microsoft.com/office/drawing/2014/main" id="{9C0ACB21-9461-4133-9825-8C904C423DB8}"/>
                </a:ext>
              </a:extLst>
            </p:cNvPr>
            <p:cNvCxnSpPr>
              <a:cxnSpLocks/>
            </p:cNvCxnSpPr>
            <p:nvPr/>
          </p:nvCxnSpPr>
          <p:spPr>
            <a:xfrm>
              <a:off x="2550520" y="5502241"/>
              <a:ext cx="6459444" cy="45185"/>
            </a:xfrm>
            <a:prstGeom prst="line">
              <a:avLst/>
            </a:prstGeom>
            <a:ln w="38100" cap="flat" cmpd="sng" algn="ctr">
              <a:solidFill>
                <a:schemeClr val="accent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  <p:grpSp>
        <p:nvGrpSpPr>
          <p:cNvPr id="100" name="Groupe 99">
            <a:extLst>
              <a:ext uri="{FF2B5EF4-FFF2-40B4-BE49-F238E27FC236}">
                <a16:creationId xmlns:a16="http://schemas.microsoft.com/office/drawing/2014/main" id="{9D15B145-48C5-4291-9815-6FA6A5B86EFB}"/>
              </a:ext>
            </a:extLst>
          </p:cNvPr>
          <p:cNvGrpSpPr/>
          <p:nvPr/>
        </p:nvGrpSpPr>
        <p:grpSpPr>
          <a:xfrm>
            <a:off x="8405153" y="1522391"/>
            <a:ext cx="3713359" cy="3423169"/>
            <a:chOff x="8402329" y="1777437"/>
            <a:chExt cx="3713359" cy="3423169"/>
          </a:xfrm>
        </p:grpSpPr>
        <p:sp>
          <p:nvSpPr>
            <p:cNvPr id="89" name="Organigramme : Terminateur 88">
              <a:extLst>
                <a:ext uri="{FF2B5EF4-FFF2-40B4-BE49-F238E27FC236}">
                  <a16:creationId xmlns:a16="http://schemas.microsoft.com/office/drawing/2014/main" id="{D0E5395F-A44F-4B1A-9C43-0F537F93F50F}"/>
                </a:ext>
              </a:extLst>
            </p:cNvPr>
            <p:cNvSpPr/>
            <p:nvPr/>
          </p:nvSpPr>
          <p:spPr>
            <a:xfrm>
              <a:off x="8402329" y="1777437"/>
              <a:ext cx="1692566" cy="553006"/>
            </a:xfrm>
            <a:prstGeom prst="flowChartTerminator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400" dirty="0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Les Job terminés avant 50 jours</a:t>
              </a:r>
            </a:p>
          </p:txBody>
        </p:sp>
        <p:sp>
          <p:nvSpPr>
            <p:cNvPr id="91" name="Organigramme : Terminateur 90">
              <a:extLst>
                <a:ext uri="{FF2B5EF4-FFF2-40B4-BE49-F238E27FC236}">
                  <a16:creationId xmlns:a16="http://schemas.microsoft.com/office/drawing/2014/main" id="{1E2E21C9-48DB-46AA-B0C8-BABEF0370886}"/>
                </a:ext>
              </a:extLst>
            </p:cNvPr>
            <p:cNvSpPr/>
            <p:nvPr/>
          </p:nvSpPr>
          <p:spPr>
            <a:xfrm>
              <a:off x="10221998" y="1777437"/>
              <a:ext cx="1893690" cy="568486"/>
            </a:xfrm>
            <a:prstGeom prst="flowChartTerminator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400" dirty="0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Production totale par machine</a:t>
              </a:r>
            </a:p>
          </p:txBody>
        </p:sp>
        <p:sp>
          <p:nvSpPr>
            <p:cNvPr id="92" name="Organigramme : Terminateur 91">
              <a:extLst>
                <a:ext uri="{FF2B5EF4-FFF2-40B4-BE49-F238E27FC236}">
                  <a16:creationId xmlns:a16="http://schemas.microsoft.com/office/drawing/2014/main" id="{B68A6C5C-29D5-4B80-AC73-54BCAFD7A723}"/>
                </a:ext>
              </a:extLst>
            </p:cNvPr>
            <p:cNvSpPr/>
            <p:nvPr/>
          </p:nvSpPr>
          <p:spPr>
            <a:xfrm>
              <a:off x="8402329" y="2551748"/>
              <a:ext cx="1720328" cy="348255"/>
            </a:xfrm>
            <a:prstGeom prst="flowChartTerminator">
              <a:avLst/>
            </a:prstGeom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Job11 &amp; Job1</a:t>
              </a:r>
              <a:endParaRPr lang="fr-FR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4" name="Organigramme : Terminateur 93">
              <a:extLst>
                <a:ext uri="{FF2B5EF4-FFF2-40B4-BE49-F238E27FC236}">
                  <a16:creationId xmlns:a16="http://schemas.microsoft.com/office/drawing/2014/main" id="{B6B93179-AF55-467F-BB65-8EDA36F8551F}"/>
                </a:ext>
              </a:extLst>
            </p:cNvPr>
            <p:cNvSpPr/>
            <p:nvPr/>
          </p:nvSpPr>
          <p:spPr>
            <a:xfrm>
              <a:off x="8432144" y="3697024"/>
              <a:ext cx="1720328" cy="348255"/>
            </a:xfrm>
            <a:prstGeom prst="flowChartTerminator">
              <a:avLst/>
            </a:prstGeom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Job7</a:t>
              </a:r>
              <a:endParaRPr lang="fr-FR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5" name="Organigramme : Terminateur 94">
              <a:extLst>
                <a:ext uri="{FF2B5EF4-FFF2-40B4-BE49-F238E27FC236}">
                  <a16:creationId xmlns:a16="http://schemas.microsoft.com/office/drawing/2014/main" id="{CD2C5573-104C-4E62-89BC-FE058E18954F}"/>
                </a:ext>
              </a:extLst>
            </p:cNvPr>
            <p:cNvSpPr/>
            <p:nvPr/>
          </p:nvSpPr>
          <p:spPr>
            <a:xfrm>
              <a:off x="8432144" y="4852351"/>
              <a:ext cx="1720328" cy="348255"/>
            </a:xfrm>
            <a:prstGeom prst="flowChartTerminator">
              <a:avLst/>
            </a:prstGeom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Job17</a:t>
              </a:r>
              <a:endParaRPr lang="fr-FR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6" name="Organigramme : Terminateur 95">
              <a:extLst>
                <a:ext uri="{FF2B5EF4-FFF2-40B4-BE49-F238E27FC236}">
                  <a16:creationId xmlns:a16="http://schemas.microsoft.com/office/drawing/2014/main" id="{D40B668D-A1AB-4AAC-B926-AFC97CCB380C}"/>
                </a:ext>
              </a:extLst>
            </p:cNvPr>
            <p:cNvSpPr/>
            <p:nvPr/>
          </p:nvSpPr>
          <p:spPr>
            <a:xfrm>
              <a:off x="10221998" y="2551748"/>
              <a:ext cx="1893690" cy="348255"/>
            </a:xfrm>
            <a:prstGeom prst="flowChartTerminator">
              <a:avLst/>
            </a:prstGeom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132</a:t>
              </a:r>
              <a:endParaRPr lang="fr-FR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7" name="Organigramme : Terminateur 96">
              <a:extLst>
                <a:ext uri="{FF2B5EF4-FFF2-40B4-BE49-F238E27FC236}">
                  <a16:creationId xmlns:a16="http://schemas.microsoft.com/office/drawing/2014/main" id="{493AB2B7-C831-417E-B84C-8C79E46F5647}"/>
                </a:ext>
              </a:extLst>
            </p:cNvPr>
            <p:cNvSpPr/>
            <p:nvPr/>
          </p:nvSpPr>
          <p:spPr>
            <a:xfrm>
              <a:off x="10221998" y="3690787"/>
              <a:ext cx="1893690" cy="348255"/>
            </a:xfrm>
            <a:prstGeom prst="flowChartTerminator">
              <a:avLst/>
            </a:prstGeom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34</a:t>
              </a:r>
              <a:endParaRPr lang="fr-FR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8" name="Organigramme : Terminateur 97">
              <a:extLst>
                <a:ext uri="{FF2B5EF4-FFF2-40B4-BE49-F238E27FC236}">
                  <a16:creationId xmlns:a16="http://schemas.microsoft.com/office/drawing/2014/main" id="{AFC994C7-5A63-482E-B7E8-6949EFD36A8B}"/>
                </a:ext>
              </a:extLst>
            </p:cNvPr>
            <p:cNvSpPr/>
            <p:nvPr/>
          </p:nvSpPr>
          <p:spPr>
            <a:xfrm>
              <a:off x="10221998" y="4852350"/>
              <a:ext cx="1893690" cy="348255"/>
            </a:xfrm>
            <a:prstGeom prst="flowChartTerminator">
              <a:avLst/>
            </a:prstGeom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44</a:t>
              </a:r>
              <a:endParaRPr lang="fr-FR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4" name="Groupe 3">
            <a:extLst>
              <a:ext uri="{FF2B5EF4-FFF2-40B4-BE49-F238E27FC236}">
                <a16:creationId xmlns:a16="http://schemas.microsoft.com/office/drawing/2014/main" id="{FCAC6761-09B0-416B-BE8A-564BCE937DAB}"/>
              </a:ext>
            </a:extLst>
          </p:cNvPr>
          <p:cNvGrpSpPr/>
          <p:nvPr/>
        </p:nvGrpSpPr>
        <p:grpSpPr>
          <a:xfrm>
            <a:off x="4867906" y="5354190"/>
            <a:ext cx="2243100" cy="1290646"/>
            <a:chOff x="6880130" y="5414867"/>
            <a:chExt cx="2243100" cy="1290646"/>
          </a:xfrm>
        </p:grpSpPr>
        <p:grpSp>
          <p:nvGrpSpPr>
            <p:cNvPr id="109" name="Groupe 108">
              <a:extLst>
                <a:ext uri="{FF2B5EF4-FFF2-40B4-BE49-F238E27FC236}">
                  <a16:creationId xmlns:a16="http://schemas.microsoft.com/office/drawing/2014/main" id="{9E92F84F-BC3E-458E-9ABB-EFCC20F35666}"/>
                </a:ext>
              </a:extLst>
            </p:cNvPr>
            <p:cNvGrpSpPr/>
            <p:nvPr/>
          </p:nvGrpSpPr>
          <p:grpSpPr>
            <a:xfrm>
              <a:off x="7054835" y="5574414"/>
              <a:ext cx="1896590" cy="959803"/>
              <a:chOff x="6139614" y="5211659"/>
              <a:chExt cx="1896590" cy="959803"/>
            </a:xfrm>
          </p:grpSpPr>
          <p:sp>
            <p:nvSpPr>
              <p:cNvPr id="104" name="Organigramme : Terminateur 103">
                <a:extLst>
                  <a:ext uri="{FF2B5EF4-FFF2-40B4-BE49-F238E27FC236}">
                    <a16:creationId xmlns:a16="http://schemas.microsoft.com/office/drawing/2014/main" id="{24E2BA9F-2327-436C-AFCC-690E9425CF7C}"/>
                  </a:ext>
                </a:extLst>
              </p:cNvPr>
              <p:cNvSpPr/>
              <p:nvPr/>
            </p:nvSpPr>
            <p:spPr>
              <a:xfrm>
                <a:off x="6139614" y="5211659"/>
                <a:ext cx="1893690" cy="348255"/>
              </a:xfrm>
              <a:prstGeom prst="flowChartTerminator">
                <a:avLst/>
              </a:prstGeom>
              <a:noFill/>
              <a:ln w="285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sz="1400" dirty="0">
                    <a:solidFill>
                      <a:srgbClr val="00206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Production totale</a:t>
                </a:r>
              </a:p>
            </p:txBody>
          </p:sp>
          <p:sp>
            <p:nvSpPr>
              <p:cNvPr id="108" name="Organigramme : Terminateur 107">
                <a:extLst>
                  <a:ext uri="{FF2B5EF4-FFF2-40B4-BE49-F238E27FC236}">
                    <a16:creationId xmlns:a16="http://schemas.microsoft.com/office/drawing/2014/main" id="{F72E6312-8CCE-4BBA-87D8-2E83F66EBE7C}"/>
                  </a:ext>
                </a:extLst>
              </p:cNvPr>
              <p:cNvSpPr/>
              <p:nvPr/>
            </p:nvSpPr>
            <p:spPr>
              <a:xfrm>
                <a:off x="6139614" y="5823207"/>
                <a:ext cx="1896590" cy="348255"/>
              </a:xfrm>
              <a:prstGeom prst="flowChartTerminator">
                <a:avLst/>
              </a:prstGeom>
              <a:solidFill>
                <a:srgbClr val="7E349C"/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3"/>
              </a:lnRef>
              <a:fillRef idx="3">
                <a:schemeClr val="accent3"/>
              </a:fillRef>
              <a:effectRef idx="2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sz="14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210</a:t>
                </a:r>
                <a:endParaRPr lang="fr-FR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3" name="Rectangle : coins arrondis 2">
              <a:extLst>
                <a:ext uri="{FF2B5EF4-FFF2-40B4-BE49-F238E27FC236}">
                  <a16:creationId xmlns:a16="http://schemas.microsoft.com/office/drawing/2014/main" id="{FC4F49A8-412D-4B32-8146-BE156DF729E4}"/>
                </a:ext>
              </a:extLst>
            </p:cNvPr>
            <p:cNvSpPr/>
            <p:nvPr/>
          </p:nvSpPr>
          <p:spPr>
            <a:xfrm>
              <a:off x="6880130" y="5414867"/>
              <a:ext cx="2243100" cy="1290646"/>
            </a:xfrm>
            <a:prstGeom prst="roundRect">
              <a:avLst/>
            </a:prstGeom>
            <a:noFill/>
            <a:ln w="2857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3501551303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C768448-7F3B-4F05-8919-11405F1E77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2239"/>
          <a:stretch/>
        </p:blipFill>
        <p:spPr>
          <a:xfrm>
            <a:off x="0" y="0"/>
            <a:ext cx="7741085" cy="6858000"/>
          </a:xfrm>
          <a:prstGeom prst="rect">
            <a:avLst/>
          </a:prstGeom>
        </p:spPr>
      </p:pic>
      <p:grpSp>
        <p:nvGrpSpPr>
          <p:cNvPr id="6" name="Groupe 5">
            <a:extLst>
              <a:ext uri="{FF2B5EF4-FFF2-40B4-BE49-F238E27FC236}">
                <a16:creationId xmlns:a16="http://schemas.microsoft.com/office/drawing/2014/main" id="{6543108C-27CF-4F68-A9FF-E357E21C8955}"/>
              </a:ext>
            </a:extLst>
          </p:cNvPr>
          <p:cNvGrpSpPr/>
          <p:nvPr/>
        </p:nvGrpSpPr>
        <p:grpSpPr>
          <a:xfrm>
            <a:off x="11198268" y="5974916"/>
            <a:ext cx="862567" cy="753694"/>
            <a:chOff x="11198268" y="5974916"/>
            <a:chExt cx="862567" cy="753694"/>
          </a:xfrm>
        </p:grpSpPr>
        <p:grpSp>
          <p:nvGrpSpPr>
            <p:cNvPr id="7" name="Groupe 6">
              <a:extLst>
                <a:ext uri="{FF2B5EF4-FFF2-40B4-BE49-F238E27FC236}">
                  <a16:creationId xmlns:a16="http://schemas.microsoft.com/office/drawing/2014/main" id="{9990CBE8-8346-420B-8EA3-6863BD38989C}"/>
                </a:ext>
              </a:extLst>
            </p:cNvPr>
            <p:cNvGrpSpPr/>
            <p:nvPr/>
          </p:nvGrpSpPr>
          <p:grpSpPr>
            <a:xfrm>
              <a:off x="11198268" y="5974916"/>
              <a:ext cx="862567" cy="753694"/>
              <a:chOff x="11039766" y="5714956"/>
              <a:chExt cx="1058648" cy="976076"/>
            </a:xfrm>
          </p:grpSpPr>
          <p:pic>
            <p:nvPicPr>
              <p:cNvPr id="9" name="Image 8">
                <a:extLst>
                  <a:ext uri="{FF2B5EF4-FFF2-40B4-BE49-F238E27FC236}">
                    <a16:creationId xmlns:a16="http://schemas.microsoft.com/office/drawing/2014/main" id="{A10F5E55-90CA-4FF2-A269-50136B0FF4B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157036" y="5790940"/>
                <a:ext cx="824108" cy="824108"/>
              </a:xfrm>
              <a:prstGeom prst="rect">
                <a:avLst/>
              </a:prstGeom>
            </p:spPr>
          </p:pic>
          <p:sp>
            <p:nvSpPr>
              <p:cNvPr id="10" name="Organigramme : Connecteur 9">
                <a:extLst>
                  <a:ext uri="{FF2B5EF4-FFF2-40B4-BE49-F238E27FC236}">
                    <a16:creationId xmlns:a16="http://schemas.microsoft.com/office/drawing/2014/main" id="{0DDFEADC-603C-47F9-93A7-16EE1B361E32}"/>
                  </a:ext>
                </a:extLst>
              </p:cNvPr>
              <p:cNvSpPr/>
              <p:nvPr/>
            </p:nvSpPr>
            <p:spPr>
              <a:xfrm>
                <a:off x="11039766" y="5714956"/>
                <a:ext cx="1058648" cy="976076"/>
              </a:xfrm>
              <a:prstGeom prst="flowChartConnector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sp>
          <p:nvSpPr>
            <p:cNvPr id="8" name="ZoneTexte 7">
              <a:extLst>
                <a:ext uri="{FF2B5EF4-FFF2-40B4-BE49-F238E27FC236}">
                  <a16:creationId xmlns:a16="http://schemas.microsoft.com/office/drawing/2014/main" id="{FD88243A-A687-4B09-AE4C-D62ED41053A1}"/>
                </a:ext>
              </a:extLst>
            </p:cNvPr>
            <p:cNvSpPr txBox="1"/>
            <p:nvPr/>
          </p:nvSpPr>
          <p:spPr>
            <a:xfrm>
              <a:off x="11450227" y="6145276"/>
              <a:ext cx="42409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lang="fr-FR" sz="2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5</a:t>
              </a:r>
              <a:endParaRPr lang="fr-FR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3" name="ZoneTexte 2">
            <a:extLst>
              <a:ext uri="{FF2B5EF4-FFF2-40B4-BE49-F238E27FC236}">
                <a16:creationId xmlns:a16="http://schemas.microsoft.com/office/drawing/2014/main" id="{D303A73A-953A-452B-AF9A-F383B75E2958}"/>
              </a:ext>
            </a:extLst>
          </p:cNvPr>
          <p:cNvSpPr txBox="1"/>
          <p:nvPr/>
        </p:nvSpPr>
        <p:spPr>
          <a:xfrm>
            <a:off x="2759036" y="1687198"/>
            <a:ext cx="637574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5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MERCI  POUR VOTRE ATTENTION</a:t>
            </a:r>
          </a:p>
        </p:txBody>
      </p:sp>
    </p:spTree>
    <p:extLst>
      <p:ext uri="{BB962C8B-B14F-4D97-AF65-F5344CB8AC3E}">
        <p14:creationId xmlns:p14="http://schemas.microsoft.com/office/powerpoint/2010/main" val="418031505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625</TotalTime>
  <Words>134</Words>
  <Application>Microsoft Office PowerPoint</Application>
  <PresentationFormat>Grand écran</PresentationFormat>
  <Paragraphs>60</Paragraphs>
  <Slides>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Times New Roman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MOHAMED KHANFAOUI</dc:creator>
  <cp:lastModifiedBy>MOHAMED KHANFAOUI</cp:lastModifiedBy>
  <cp:revision>41</cp:revision>
  <dcterms:created xsi:type="dcterms:W3CDTF">2021-06-04T20:38:37Z</dcterms:created>
  <dcterms:modified xsi:type="dcterms:W3CDTF">2021-06-05T14:43:10Z</dcterms:modified>
</cp:coreProperties>
</file>